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1" r:id="rId5"/>
    <p:sldId id="282" r:id="rId6"/>
    <p:sldId id="317" r:id="rId7"/>
    <p:sldId id="324" r:id="rId8"/>
    <p:sldId id="283" r:id="rId9"/>
    <p:sldId id="326" r:id="rId10"/>
    <p:sldId id="328" r:id="rId11"/>
    <p:sldId id="327" r:id="rId12"/>
    <p:sldId id="329" r:id="rId13"/>
    <p:sldId id="279" r:id="rId14"/>
    <p:sldId id="30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userDrawn="1">
          <p15:clr>
            <a:srgbClr val="A4A3A4"/>
          </p15:clr>
        </p15:guide>
        <p15:guide id="2" pos="3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1739"/>
    <a:srgbClr val="0AD795"/>
    <a:srgbClr val="B61514"/>
    <a:srgbClr val="FF4B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914FCF-2109-CF4C-B5CD-9DF039378B8B}" v="8" dt="2024-05-10T10:31:28.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9" autoAdjust="0"/>
    <p:restoredTop sz="82177" autoAdjust="0"/>
  </p:normalViewPr>
  <p:slideViewPr>
    <p:cSldViewPr snapToGrid="0">
      <p:cViewPr>
        <p:scale>
          <a:sx n="74" d="100"/>
          <a:sy n="74" d="100"/>
        </p:scale>
        <p:origin x="2752" y="824"/>
      </p:cViewPr>
      <p:guideLst>
        <p:guide orient="horz" pos="346"/>
        <p:guide pos="3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Preston" userId="332e6ad6-cbcf-4c9d-b214-45d98331e9d6" providerId="ADAL" clId="{8C5DC4A8-72BE-B746-B7BC-19943C6D09EA}"/>
    <pc:docChg chg="undo redo custSel addSld delSld modSld sldOrd">
      <pc:chgData name="Jenny Preston" userId="332e6ad6-cbcf-4c9d-b214-45d98331e9d6" providerId="ADAL" clId="{8C5DC4A8-72BE-B746-B7BC-19943C6D09EA}" dt="2024-03-19T14:42:27.803" v="434"/>
      <pc:docMkLst>
        <pc:docMk/>
      </pc:docMkLst>
      <pc:sldChg chg="addSp delSp modSp mod">
        <pc:chgData name="Jenny Preston" userId="332e6ad6-cbcf-4c9d-b214-45d98331e9d6" providerId="ADAL" clId="{8C5DC4A8-72BE-B746-B7BC-19943C6D09EA}" dt="2024-03-19T14:42:27.803" v="434"/>
        <pc:sldMkLst>
          <pc:docMk/>
          <pc:sldMk cId="4269382530" sldId="261"/>
        </pc:sldMkLst>
        <pc:spChg chg="add del mod">
          <ac:chgData name="Jenny Preston" userId="332e6ad6-cbcf-4c9d-b214-45d98331e9d6" providerId="ADAL" clId="{8C5DC4A8-72BE-B746-B7BC-19943C6D09EA}" dt="2024-03-19T14:42:27.803" v="434"/>
          <ac:spMkLst>
            <pc:docMk/>
            <pc:sldMk cId="4269382530" sldId="261"/>
            <ac:spMk id="7" creationId="{B9B291AD-9F46-8771-393B-3EDEED040E25}"/>
          </ac:spMkLst>
        </pc:spChg>
        <pc:spChg chg="mod">
          <ac:chgData name="Jenny Preston" userId="332e6ad6-cbcf-4c9d-b214-45d98331e9d6" providerId="ADAL" clId="{8C5DC4A8-72BE-B746-B7BC-19943C6D09EA}" dt="2024-03-19T14:39:00.501" v="418"/>
          <ac:spMkLst>
            <pc:docMk/>
            <pc:sldMk cId="4269382530" sldId="261"/>
            <ac:spMk id="17" creationId="{F51BD2FE-2757-33E5-B48A-B1264409B5B8}"/>
          </ac:spMkLst>
        </pc:spChg>
        <pc:picChg chg="del mod modCrop">
          <ac:chgData name="Jenny Preston" userId="332e6ad6-cbcf-4c9d-b214-45d98331e9d6" providerId="ADAL" clId="{8C5DC4A8-72BE-B746-B7BC-19943C6D09EA}" dt="2024-03-19T14:41:48.194" v="427" actId="478"/>
          <ac:picMkLst>
            <pc:docMk/>
            <pc:sldMk cId="4269382530" sldId="261"/>
            <ac:picMk id="4" creationId="{E8F37202-2DDA-42FE-E750-24884A372BA0}"/>
          </ac:picMkLst>
        </pc:picChg>
        <pc:picChg chg="add mod">
          <ac:chgData name="Jenny Preston" userId="332e6ad6-cbcf-4c9d-b214-45d98331e9d6" providerId="ADAL" clId="{8C5DC4A8-72BE-B746-B7BC-19943C6D09EA}" dt="2024-03-19T14:41:49.466" v="428"/>
          <ac:picMkLst>
            <pc:docMk/>
            <pc:sldMk cId="4269382530" sldId="261"/>
            <ac:picMk id="5" creationId="{CC96E60E-8470-B890-C975-FA0C89717D48}"/>
          </ac:picMkLst>
        </pc:picChg>
        <pc:picChg chg="mod modCrop">
          <ac:chgData name="Jenny Preston" userId="332e6ad6-cbcf-4c9d-b214-45d98331e9d6" providerId="ADAL" clId="{8C5DC4A8-72BE-B746-B7BC-19943C6D09EA}" dt="2024-03-19T14:42:15.651" v="431" actId="18131"/>
          <ac:picMkLst>
            <pc:docMk/>
            <pc:sldMk cId="4269382530" sldId="261"/>
            <ac:picMk id="6" creationId="{9486FDD2-9F2F-73E8-8680-99A0F4A5D8A3}"/>
          </ac:picMkLst>
        </pc:picChg>
      </pc:sldChg>
      <pc:sldChg chg="modSp mod ord">
        <pc:chgData name="Jenny Preston" userId="332e6ad6-cbcf-4c9d-b214-45d98331e9d6" providerId="ADAL" clId="{8C5DC4A8-72BE-B746-B7BC-19943C6D09EA}" dt="2024-03-19T14:35:28.909" v="288"/>
        <pc:sldMkLst>
          <pc:docMk/>
          <pc:sldMk cId="2609092235" sldId="279"/>
        </pc:sldMkLst>
        <pc:spChg chg="mod">
          <ac:chgData name="Jenny Preston" userId="332e6ad6-cbcf-4c9d-b214-45d98331e9d6" providerId="ADAL" clId="{8C5DC4A8-72BE-B746-B7BC-19943C6D09EA}" dt="2024-03-19T14:35:28.909" v="288"/>
          <ac:spMkLst>
            <pc:docMk/>
            <pc:sldMk cId="2609092235" sldId="279"/>
            <ac:spMk id="3" creationId="{7E99F6F6-2EF9-F4FB-EFE4-3D0357F19366}"/>
          </ac:spMkLst>
        </pc:spChg>
      </pc:sldChg>
      <pc:sldChg chg="addSp delSp modSp mod ord delAnim">
        <pc:chgData name="Jenny Preston" userId="332e6ad6-cbcf-4c9d-b214-45d98331e9d6" providerId="ADAL" clId="{8C5DC4A8-72BE-B746-B7BC-19943C6D09EA}" dt="2024-03-19T10:07:01.032" v="152" actId="688"/>
        <pc:sldMkLst>
          <pc:docMk/>
          <pc:sldMk cId="1002100619" sldId="283"/>
        </pc:sldMkLst>
        <pc:spChg chg="del">
          <ac:chgData name="Jenny Preston" userId="332e6ad6-cbcf-4c9d-b214-45d98331e9d6" providerId="ADAL" clId="{8C5DC4A8-72BE-B746-B7BC-19943C6D09EA}" dt="2024-03-19T09:47:05.175" v="20" actId="478"/>
          <ac:spMkLst>
            <pc:docMk/>
            <pc:sldMk cId="1002100619" sldId="283"/>
            <ac:spMk id="2" creationId="{C8B71342-ABB2-8A84-F3B7-6A730842246B}"/>
          </ac:spMkLst>
        </pc:spChg>
        <pc:spChg chg="add del">
          <ac:chgData name="Jenny Preston" userId="332e6ad6-cbcf-4c9d-b214-45d98331e9d6" providerId="ADAL" clId="{8C5DC4A8-72BE-B746-B7BC-19943C6D09EA}" dt="2024-03-19T09:50:42.604" v="71" actId="478"/>
          <ac:spMkLst>
            <pc:docMk/>
            <pc:sldMk cId="1002100619" sldId="283"/>
            <ac:spMk id="4" creationId="{3FBA2C9A-7586-A710-6C19-C1C78CCC1456}"/>
          </ac:spMkLst>
        </pc:spChg>
        <pc:spChg chg="add del">
          <ac:chgData name="Jenny Preston" userId="332e6ad6-cbcf-4c9d-b214-45d98331e9d6" providerId="ADAL" clId="{8C5DC4A8-72BE-B746-B7BC-19943C6D09EA}" dt="2024-03-19T09:50:42.604" v="71" actId="478"/>
          <ac:spMkLst>
            <pc:docMk/>
            <pc:sldMk cId="1002100619" sldId="283"/>
            <ac:spMk id="5" creationId="{29C547AF-8E43-F3C7-5393-69B1E4F93796}"/>
          </ac:spMkLst>
        </pc:spChg>
        <pc:spChg chg="add del">
          <ac:chgData name="Jenny Preston" userId="332e6ad6-cbcf-4c9d-b214-45d98331e9d6" providerId="ADAL" clId="{8C5DC4A8-72BE-B746-B7BC-19943C6D09EA}" dt="2024-03-19T09:50:42.604" v="71" actId="478"/>
          <ac:spMkLst>
            <pc:docMk/>
            <pc:sldMk cId="1002100619" sldId="283"/>
            <ac:spMk id="6" creationId="{6B91ABBA-B282-419A-A078-FCE80713BCA6}"/>
          </ac:spMkLst>
        </pc:spChg>
        <pc:spChg chg="add del">
          <ac:chgData name="Jenny Preston" userId="332e6ad6-cbcf-4c9d-b214-45d98331e9d6" providerId="ADAL" clId="{8C5DC4A8-72BE-B746-B7BC-19943C6D09EA}" dt="2024-03-19T09:50:42.604" v="71" actId="478"/>
          <ac:spMkLst>
            <pc:docMk/>
            <pc:sldMk cId="1002100619" sldId="283"/>
            <ac:spMk id="7" creationId="{4C56BB7B-7A6C-A2C9-2455-690BCCF26A8B}"/>
          </ac:spMkLst>
        </pc:spChg>
        <pc:spChg chg="add del">
          <ac:chgData name="Jenny Preston" userId="332e6ad6-cbcf-4c9d-b214-45d98331e9d6" providerId="ADAL" clId="{8C5DC4A8-72BE-B746-B7BC-19943C6D09EA}" dt="2024-03-19T09:50:42.604" v="71" actId="478"/>
          <ac:spMkLst>
            <pc:docMk/>
            <pc:sldMk cId="1002100619" sldId="283"/>
            <ac:spMk id="8" creationId="{5740B16A-A738-CEF1-C100-F9FF00E9B7CC}"/>
          </ac:spMkLst>
        </pc:spChg>
        <pc:spChg chg="mod">
          <ac:chgData name="Jenny Preston" userId="332e6ad6-cbcf-4c9d-b214-45d98331e9d6" providerId="ADAL" clId="{8C5DC4A8-72BE-B746-B7BC-19943C6D09EA}" dt="2024-03-19T09:47:38.201" v="61" actId="207"/>
          <ac:spMkLst>
            <pc:docMk/>
            <pc:sldMk cId="1002100619" sldId="283"/>
            <ac:spMk id="9" creationId="{BF57DB60-774F-57C7-24A0-25D2C5A17AA8}"/>
          </ac:spMkLst>
        </pc:spChg>
        <pc:spChg chg="del">
          <ac:chgData name="Jenny Preston" userId="332e6ad6-cbcf-4c9d-b214-45d98331e9d6" providerId="ADAL" clId="{8C5DC4A8-72BE-B746-B7BC-19943C6D09EA}" dt="2024-03-19T09:47:05.175" v="20" actId="478"/>
          <ac:spMkLst>
            <pc:docMk/>
            <pc:sldMk cId="1002100619" sldId="283"/>
            <ac:spMk id="10" creationId="{805FD97F-996C-BECD-4A6B-67734F687C61}"/>
          </ac:spMkLst>
        </pc:spChg>
        <pc:spChg chg="del">
          <ac:chgData name="Jenny Preston" userId="332e6ad6-cbcf-4c9d-b214-45d98331e9d6" providerId="ADAL" clId="{8C5DC4A8-72BE-B746-B7BC-19943C6D09EA}" dt="2024-03-19T09:47:05.175" v="20" actId="478"/>
          <ac:spMkLst>
            <pc:docMk/>
            <pc:sldMk cId="1002100619" sldId="283"/>
            <ac:spMk id="11" creationId="{CF316221-C69A-FC40-BF98-E3CA29D7702F}"/>
          </ac:spMkLst>
        </pc:spChg>
        <pc:spChg chg="del">
          <ac:chgData name="Jenny Preston" userId="332e6ad6-cbcf-4c9d-b214-45d98331e9d6" providerId="ADAL" clId="{8C5DC4A8-72BE-B746-B7BC-19943C6D09EA}" dt="2024-03-19T09:47:05.175" v="20" actId="478"/>
          <ac:spMkLst>
            <pc:docMk/>
            <pc:sldMk cId="1002100619" sldId="283"/>
            <ac:spMk id="12" creationId="{D7399FE3-8121-6264-428F-C6A51F3BD0D8}"/>
          </ac:spMkLst>
        </pc:spChg>
        <pc:spChg chg="del">
          <ac:chgData name="Jenny Preston" userId="332e6ad6-cbcf-4c9d-b214-45d98331e9d6" providerId="ADAL" clId="{8C5DC4A8-72BE-B746-B7BC-19943C6D09EA}" dt="2024-03-19T09:47:05.175" v="20" actId="478"/>
          <ac:spMkLst>
            <pc:docMk/>
            <pc:sldMk cId="1002100619" sldId="283"/>
            <ac:spMk id="13" creationId="{72FCA062-46CE-26DB-CC2C-D2C3B6283F34}"/>
          </ac:spMkLst>
        </pc:spChg>
        <pc:spChg chg="del">
          <ac:chgData name="Jenny Preston" userId="332e6ad6-cbcf-4c9d-b214-45d98331e9d6" providerId="ADAL" clId="{8C5DC4A8-72BE-B746-B7BC-19943C6D09EA}" dt="2024-03-19T09:47:05.175" v="20" actId="478"/>
          <ac:spMkLst>
            <pc:docMk/>
            <pc:sldMk cId="1002100619" sldId="283"/>
            <ac:spMk id="14" creationId="{AC9CA5FF-13B4-E22A-FD4C-680D2377A3A3}"/>
          </ac:spMkLst>
        </pc:spChg>
        <pc:spChg chg="del">
          <ac:chgData name="Jenny Preston" userId="332e6ad6-cbcf-4c9d-b214-45d98331e9d6" providerId="ADAL" clId="{8C5DC4A8-72BE-B746-B7BC-19943C6D09EA}" dt="2024-03-19T09:47:42.127" v="62" actId="478"/>
          <ac:spMkLst>
            <pc:docMk/>
            <pc:sldMk cId="1002100619" sldId="283"/>
            <ac:spMk id="15" creationId="{2A194F94-7D2C-9FE7-E6E6-64B085CE9610}"/>
          </ac:spMkLst>
        </pc:spChg>
        <pc:spChg chg="add del">
          <ac:chgData name="Jenny Preston" userId="332e6ad6-cbcf-4c9d-b214-45d98331e9d6" providerId="ADAL" clId="{8C5DC4A8-72BE-B746-B7BC-19943C6D09EA}" dt="2024-03-19T09:50:42.604" v="71" actId="478"/>
          <ac:spMkLst>
            <pc:docMk/>
            <pc:sldMk cId="1002100619" sldId="283"/>
            <ac:spMk id="16" creationId="{2AB38D08-367C-4185-842A-C49882A8390B}"/>
          </ac:spMkLst>
        </pc:spChg>
        <pc:spChg chg="del">
          <ac:chgData name="Jenny Preston" userId="332e6ad6-cbcf-4c9d-b214-45d98331e9d6" providerId="ADAL" clId="{8C5DC4A8-72BE-B746-B7BC-19943C6D09EA}" dt="2024-03-19T09:47:05.175" v="20" actId="478"/>
          <ac:spMkLst>
            <pc:docMk/>
            <pc:sldMk cId="1002100619" sldId="283"/>
            <ac:spMk id="17" creationId="{DBDD1DCE-E2E7-2BEB-6E81-792B5B2251F9}"/>
          </ac:spMkLst>
        </pc:spChg>
        <pc:spChg chg="add del">
          <ac:chgData name="Jenny Preston" userId="332e6ad6-cbcf-4c9d-b214-45d98331e9d6" providerId="ADAL" clId="{8C5DC4A8-72BE-B746-B7BC-19943C6D09EA}" dt="2024-03-19T09:50:42.604" v="71" actId="478"/>
          <ac:spMkLst>
            <pc:docMk/>
            <pc:sldMk cId="1002100619" sldId="283"/>
            <ac:spMk id="18" creationId="{1E6CDCD8-26EF-BCFC-03F5-3F70A8EF0BD7}"/>
          </ac:spMkLst>
        </pc:spChg>
        <pc:spChg chg="add del">
          <ac:chgData name="Jenny Preston" userId="332e6ad6-cbcf-4c9d-b214-45d98331e9d6" providerId="ADAL" clId="{8C5DC4A8-72BE-B746-B7BC-19943C6D09EA}" dt="2024-03-19T09:50:42.604" v="71" actId="478"/>
          <ac:spMkLst>
            <pc:docMk/>
            <pc:sldMk cId="1002100619" sldId="283"/>
            <ac:spMk id="19" creationId="{B9E546F2-9F53-E6A6-FA50-8A430C2C1629}"/>
          </ac:spMkLst>
        </pc:spChg>
        <pc:spChg chg="add del">
          <ac:chgData name="Jenny Preston" userId="332e6ad6-cbcf-4c9d-b214-45d98331e9d6" providerId="ADAL" clId="{8C5DC4A8-72BE-B746-B7BC-19943C6D09EA}" dt="2024-03-19T09:50:42.604" v="71" actId="478"/>
          <ac:spMkLst>
            <pc:docMk/>
            <pc:sldMk cId="1002100619" sldId="283"/>
            <ac:spMk id="20" creationId="{B1FB7BAF-8F6E-4E3C-0FD3-49B8E2D09032}"/>
          </ac:spMkLst>
        </pc:spChg>
        <pc:spChg chg="del">
          <ac:chgData name="Jenny Preston" userId="332e6ad6-cbcf-4c9d-b214-45d98331e9d6" providerId="ADAL" clId="{8C5DC4A8-72BE-B746-B7BC-19943C6D09EA}" dt="2024-03-19T09:47:05.175" v="20" actId="478"/>
          <ac:spMkLst>
            <pc:docMk/>
            <pc:sldMk cId="1002100619" sldId="283"/>
            <ac:spMk id="21" creationId="{265E9A4A-42EA-DB51-171B-77481425D8FD}"/>
          </ac:spMkLst>
        </pc:spChg>
        <pc:spChg chg="del">
          <ac:chgData name="Jenny Preston" userId="332e6ad6-cbcf-4c9d-b214-45d98331e9d6" providerId="ADAL" clId="{8C5DC4A8-72BE-B746-B7BC-19943C6D09EA}" dt="2024-03-19T09:47:05.175" v="20" actId="478"/>
          <ac:spMkLst>
            <pc:docMk/>
            <pc:sldMk cId="1002100619" sldId="283"/>
            <ac:spMk id="22" creationId="{A5E3D14B-9975-E956-F67E-D422E0DC32CF}"/>
          </ac:spMkLst>
        </pc:spChg>
        <pc:spChg chg="add del mod">
          <ac:chgData name="Jenny Preston" userId="332e6ad6-cbcf-4c9d-b214-45d98331e9d6" providerId="ADAL" clId="{8C5DC4A8-72BE-B746-B7BC-19943C6D09EA}" dt="2024-03-19T09:48:17.463" v="63" actId="478"/>
          <ac:spMkLst>
            <pc:docMk/>
            <pc:sldMk cId="1002100619" sldId="283"/>
            <ac:spMk id="24" creationId="{A34FD809-B1A1-F7FD-71B8-C3FE117AB154}"/>
          </ac:spMkLst>
        </pc:spChg>
        <pc:spChg chg="add mod">
          <ac:chgData name="Jenny Preston" userId="332e6ad6-cbcf-4c9d-b214-45d98331e9d6" providerId="ADAL" clId="{8C5DC4A8-72BE-B746-B7BC-19943C6D09EA}" dt="2024-03-19T09:56:07.764" v="90" actId="14100"/>
          <ac:spMkLst>
            <pc:docMk/>
            <pc:sldMk cId="1002100619" sldId="283"/>
            <ac:spMk id="25" creationId="{FA8207AC-ED13-F892-DC95-DA44829B2B63}"/>
          </ac:spMkLst>
        </pc:spChg>
        <pc:spChg chg="add mod">
          <ac:chgData name="Jenny Preston" userId="332e6ad6-cbcf-4c9d-b214-45d98331e9d6" providerId="ADAL" clId="{8C5DC4A8-72BE-B746-B7BC-19943C6D09EA}" dt="2024-03-19T09:51:57.741" v="88" actId="1076"/>
          <ac:spMkLst>
            <pc:docMk/>
            <pc:sldMk cId="1002100619" sldId="283"/>
            <ac:spMk id="26" creationId="{DEDEB934-07F5-BE9B-F326-76229092A1E1}"/>
          </ac:spMkLst>
        </pc:spChg>
        <pc:spChg chg="add mod">
          <ac:chgData name="Jenny Preston" userId="332e6ad6-cbcf-4c9d-b214-45d98331e9d6" providerId="ADAL" clId="{8C5DC4A8-72BE-B746-B7BC-19943C6D09EA}" dt="2024-03-19T09:53:57.980" v="89" actId="14100"/>
          <ac:spMkLst>
            <pc:docMk/>
            <pc:sldMk cId="1002100619" sldId="283"/>
            <ac:spMk id="27" creationId="{E070B3EA-411F-3857-F97B-FB79E67E8D94}"/>
          </ac:spMkLst>
        </pc:spChg>
        <pc:spChg chg="add mod">
          <ac:chgData name="Jenny Preston" userId="332e6ad6-cbcf-4c9d-b214-45d98331e9d6" providerId="ADAL" clId="{8C5DC4A8-72BE-B746-B7BC-19943C6D09EA}" dt="2024-03-19T09:51:51.710" v="87" actId="14100"/>
          <ac:spMkLst>
            <pc:docMk/>
            <pc:sldMk cId="1002100619" sldId="283"/>
            <ac:spMk id="28" creationId="{E2A9D0C6-A37F-BB43-02AF-FC9BC68CC855}"/>
          </ac:spMkLst>
        </pc:spChg>
        <pc:spChg chg="add mod">
          <ac:chgData name="Jenny Preston" userId="332e6ad6-cbcf-4c9d-b214-45d98331e9d6" providerId="ADAL" clId="{8C5DC4A8-72BE-B746-B7BC-19943C6D09EA}" dt="2024-03-19T09:51:47.625" v="86" actId="1076"/>
          <ac:spMkLst>
            <pc:docMk/>
            <pc:sldMk cId="1002100619" sldId="283"/>
            <ac:spMk id="29" creationId="{66A75741-F75A-4A9B-C264-681BC2F825B9}"/>
          </ac:spMkLst>
        </pc:spChg>
        <pc:spChg chg="add mod">
          <ac:chgData name="Jenny Preston" userId="332e6ad6-cbcf-4c9d-b214-45d98331e9d6" providerId="ADAL" clId="{8C5DC4A8-72BE-B746-B7BC-19943C6D09EA}" dt="2024-03-19T09:51:47.625" v="86" actId="1076"/>
          <ac:spMkLst>
            <pc:docMk/>
            <pc:sldMk cId="1002100619" sldId="283"/>
            <ac:spMk id="30" creationId="{FA749039-23A0-A6FA-EDC3-2E332FB80EAB}"/>
          </ac:spMkLst>
        </pc:spChg>
        <pc:spChg chg="add mod">
          <ac:chgData name="Jenny Preston" userId="332e6ad6-cbcf-4c9d-b214-45d98331e9d6" providerId="ADAL" clId="{8C5DC4A8-72BE-B746-B7BC-19943C6D09EA}" dt="2024-03-19T10:07:01.032" v="152" actId="688"/>
          <ac:spMkLst>
            <pc:docMk/>
            <pc:sldMk cId="1002100619" sldId="283"/>
            <ac:spMk id="33" creationId="{0BA68C46-E110-CC4A-67C0-A233C6625967}"/>
          </ac:spMkLst>
        </pc:spChg>
        <pc:spChg chg="add del mod">
          <ac:chgData name="Jenny Preston" userId="332e6ad6-cbcf-4c9d-b214-45d98331e9d6" providerId="ADAL" clId="{8C5DC4A8-72BE-B746-B7BC-19943C6D09EA}" dt="2024-03-19T10:06:56.968" v="151" actId="478"/>
          <ac:spMkLst>
            <pc:docMk/>
            <pc:sldMk cId="1002100619" sldId="283"/>
            <ac:spMk id="34" creationId="{5F7C3661-5A44-7F0E-D2B0-B04079CBC409}"/>
          </ac:spMkLst>
        </pc:spChg>
        <pc:picChg chg="add del mod">
          <ac:chgData name="Jenny Preston" userId="332e6ad6-cbcf-4c9d-b214-45d98331e9d6" providerId="ADAL" clId="{8C5DC4A8-72BE-B746-B7BC-19943C6D09EA}" dt="2024-03-19T10:06:31.208" v="146" actId="478"/>
          <ac:picMkLst>
            <pc:docMk/>
            <pc:sldMk cId="1002100619" sldId="283"/>
            <ac:picMk id="32" creationId="{FEF6F9E7-3E2A-2BA2-7972-0A3526167294}"/>
          </ac:picMkLst>
        </pc:picChg>
      </pc:sldChg>
      <pc:sldChg chg="del">
        <pc:chgData name="Jenny Preston" userId="332e6ad6-cbcf-4c9d-b214-45d98331e9d6" providerId="ADAL" clId="{8C5DC4A8-72BE-B746-B7BC-19943C6D09EA}" dt="2024-03-19T14:34:58.867" v="275" actId="2696"/>
        <pc:sldMkLst>
          <pc:docMk/>
          <pc:sldMk cId="758221363" sldId="296"/>
        </pc:sldMkLst>
      </pc:sldChg>
      <pc:sldChg chg="del">
        <pc:chgData name="Jenny Preston" userId="332e6ad6-cbcf-4c9d-b214-45d98331e9d6" providerId="ADAL" clId="{8C5DC4A8-72BE-B746-B7BC-19943C6D09EA}" dt="2024-03-19T14:34:58.996" v="283" actId="2696"/>
        <pc:sldMkLst>
          <pc:docMk/>
          <pc:sldMk cId="1508510818" sldId="305"/>
        </pc:sldMkLst>
      </pc:sldChg>
      <pc:sldChg chg="del">
        <pc:chgData name="Jenny Preston" userId="332e6ad6-cbcf-4c9d-b214-45d98331e9d6" providerId="ADAL" clId="{8C5DC4A8-72BE-B746-B7BC-19943C6D09EA}" dt="2024-03-19T14:34:58.984" v="281" actId="2696"/>
        <pc:sldMkLst>
          <pc:docMk/>
          <pc:sldMk cId="1972501353" sldId="309"/>
        </pc:sldMkLst>
      </pc:sldChg>
      <pc:sldChg chg="del">
        <pc:chgData name="Jenny Preston" userId="332e6ad6-cbcf-4c9d-b214-45d98331e9d6" providerId="ADAL" clId="{8C5DC4A8-72BE-B746-B7BC-19943C6D09EA}" dt="2024-03-19T14:34:58.813" v="272" actId="2696"/>
        <pc:sldMkLst>
          <pc:docMk/>
          <pc:sldMk cId="3594506018" sldId="310"/>
        </pc:sldMkLst>
      </pc:sldChg>
      <pc:sldChg chg="del">
        <pc:chgData name="Jenny Preston" userId="332e6ad6-cbcf-4c9d-b214-45d98331e9d6" providerId="ADAL" clId="{8C5DC4A8-72BE-B746-B7BC-19943C6D09EA}" dt="2024-03-19T14:34:58.820" v="273" actId="2696"/>
        <pc:sldMkLst>
          <pc:docMk/>
          <pc:sldMk cId="2154368050" sldId="311"/>
        </pc:sldMkLst>
      </pc:sldChg>
      <pc:sldChg chg="del">
        <pc:chgData name="Jenny Preston" userId="332e6ad6-cbcf-4c9d-b214-45d98331e9d6" providerId="ADAL" clId="{8C5DC4A8-72BE-B746-B7BC-19943C6D09EA}" dt="2024-03-19T14:34:58.894" v="277" actId="2696"/>
        <pc:sldMkLst>
          <pc:docMk/>
          <pc:sldMk cId="4127128256" sldId="314"/>
        </pc:sldMkLst>
      </pc:sldChg>
      <pc:sldChg chg="del">
        <pc:chgData name="Jenny Preston" userId="332e6ad6-cbcf-4c9d-b214-45d98331e9d6" providerId="ADAL" clId="{8C5DC4A8-72BE-B746-B7BC-19943C6D09EA}" dt="2024-03-19T14:34:58.901" v="279" actId="2696"/>
        <pc:sldMkLst>
          <pc:docMk/>
          <pc:sldMk cId="4257898617" sldId="315"/>
        </pc:sldMkLst>
      </pc:sldChg>
      <pc:sldChg chg="addSp delSp modSp del mod">
        <pc:chgData name="Jenny Preston" userId="332e6ad6-cbcf-4c9d-b214-45d98331e9d6" providerId="ADAL" clId="{8C5DC4A8-72BE-B746-B7BC-19943C6D09EA}" dt="2024-03-19T14:40:27.985" v="426" actId="2696"/>
        <pc:sldMkLst>
          <pc:docMk/>
          <pc:sldMk cId="417454435" sldId="316"/>
        </pc:sldMkLst>
        <pc:spChg chg="mod">
          <ac:chgData name="Jenny Preston" userId="332e6ad6-cbcf-4c9d-b214-45d98331e9d6" providerId="ADAL" clId="{8C5DC4A8-72BE-B746-B7BC-19943C6D09EA}" dt="2024-03-19T14:38:14.998" v="417" actId="207"/>
          <ac:spMkLst>
            <pc:docMk/>
            <pc:sldMk cId="417454435" sldId="316"/>
            <ac:spMk id="2" creationId="{33856BA9-6445-3C8D-B7FD-17FEDE3DD183}"/>
          </ac:spMkLst>
        </pc:spChg>
        <pc:spChg chg="add del mod">
          <ac:chgData name="Jenny Preston" userId="332e6ad6-cbcf-4c9d-b214-45d98331e9d6" providerId="ADAL" clId="{8C5DC4A8-72BE-B746-B7BC-19943C6D09EA}" dt="2024-03-19T14:38:07.501" v="416"/>
          <ac:spMkLst>
            <pc:docMk/>
            <pc:sldMk cId="417454435" sldId="316"/>
            <ac:spMk id="3" creationId="{888FB98F-B77F-BFE9-2B73-E96A9ADA9B1E}"/>
          </ac:spMkLst>
        </pc:spChg>
        <pc:spChg chg="mod">
          <ac:chgData name="Jenny Preston" userId="332e6ad6-cbcf-4c9d-b214-45d98331e9d6" providerId="ADAL" clId="{8C5DC4A8-72BE-B746-B7BC-19943C6D09EA}" dt="2024-03-19T14:38:14.998" v="417" actId="207"/>
          <ac:spMkLst>
            <pc:docMk/>
            <pc:sldMk cId="417454435" sldId="316"/>
            <ac:spMk id="9" creationId="{BF57DB60-774F-57C7-24A0-25D2C5A17AA8}"/>
          </ac:spMkLst>
        </pc:spChg>
        <pc:picChg chg="mod modCrop">
          <ac:chgData name="Jenny Preston" userId="332e6ad6-cbcf-4c9d-b214-45d98331e9d6" providerId="ADAL" clId="{8C5DC4A8-72BE-B746-B7BC-19943C6D09EA}" dt="2024-03-19T14:37:59.745" v="413" actId="18131"/>
          <ac:picMkLst>
            <pc:docMk/>
            <pc:sldMk cId="417454435" sldId="316"/>
            <ac:picMk id="5" creationId="{7D10E495-A8E5-DE82-5B2A-B4F8FF2628BD}"/>
          </ac:picMkLst>
        </pc:picChg>
      </pc:sldChg>
      <pc:sldChg chg="delSp mod">
        <pc:chgData name="Jenny Preston" userId="332e6ad6-cbcf-4c9d-b214-45d98331e9d6" providerId="ADAL" clId="{8C5DC4A8-72BE-B746-B7BC-19943C6D09EA}" dt="2024-03-19T09:24:20.235" v="3" actId="478"/>
        <pc:sldMkLst>
          <pc:docMk/>
          <pc:sldMk cId="786860849" sldId="317"/>
        </pc:sldMkLst>
        <pc:spChg chg="del">
          <ac:chgData name="Jenny Preston" userId="332e6ad6-cbcf-4c9d-b214-45d98331e9d6" providerId="ADAL" clId="{8C5DC4A8-72BE-B746-B7BC-19943C6D09EA}" dt="2024-03-19T09:24:20.235" v="3" actId="478"/>
          <ac:spMkLst>
            <pc:docMk/>
            <pc:sldMk cId="786860849" sldId="317"/>
            <ac:spMk id="3" creationId="{04132775-AD34-083D-5CCB-9953A163E761}"/>
          </ac:spMkLst>
        </pc:spChg>
      </pc:sldChg>
      <pc:sldChg chg="del">
        <pc:chgData name="Jenny Preston" userId="332e6ad6-cbcf-4c9d-b214-45d98331e9d6" providerId="ADAL" clId="{8C5DC4A8-72BE-B746-B7BC-19943C6D09EA}" dt="2024-03-19T14:34:58.890" v="276" actId="2696"/>
        <pc:sldMkLst>
          <pc:docMk/>
          <pc:sldMk cId="3406059317" sldId="318"/>
        </pc:sldMkLst>
      </pc:sldChg>
      <pc:sldChg chg="del">
        <pc:chgData name="Jenny Preston" userId="332e6ad6-cbcf-4c9d-b214-45d98331e9d6" providerId="ADAL" clId="{8C5DC4A8-72BE-B746-B7BC-19943C6D09EA}" dt="2024-03-19T14:34:58.898" v="278" actId="2696"/>
        <pc:sldMkLst>
          <pc:docMk/>
          <pc:sldMk cId="1421018284" sldId="319"/>
        </pc:sldMkLst>
      </pc:sldChg>
      <pc:sldChg chg="del">
        <pc:chgData name="Jenny Preston" userId="332e6ad6-cbcf-4c9d-b214-45d98331e9d6" providerId="ADAL" clId="{8C5DC4A8-72BE-B746-B7BC-19943C6D09EA}" dt="2024-03-19T14:34:58.862" v="274" actId="2696"/>
        <pc:sldMkLst>
          <pc:docMk/>
          <pc:sldMk cId="3849743697" sldId="320"/>
        </pc:sldMkLst>
      </pc:sldChg>
      <pc:sldChg chg="del">
        <pc:chgData name="Jenny Preston" userId="332e6ad6-cbcf-4c9d-b214-45d98331e9d6" providerId="ADAL" clId="{8C5DC4A8-72BE-B746-B7BC-19943C6D09EA}" dt="2024-03-19T14:34:58.771" v="271" actId="2696"/>
        <pc:sldMkLst>
          <pc:docMk/>
          <pc:sldMk cId="3361461488" sldId="321"/>
        </pc:sldMkLst>
      </pc:sldChg>
      <pc:sldChg chg="del">
        <pc:chgData name="Jenny Preston" userId="332e6ad6-cbcf-4c9d-b214-45d98331e9d6" providerId="ADAL" clId="{8C5DC4A8-72BE-B746-B7BC-19943C6D09EA}" dt="2024-03-19T14:34:58.947" v="280" actId="2696"/>
        <pc:sldMkLst>
          <pc:docMk/>
          <pc:sldMk cId="380903458" sldId="322"/>
        </pc:sldMkLst>
      </pc:sldChg>
      <pc:sldChg chg="new del">
        <pc:chgData name="Jenny Preston" userId="332e6ad6-cbcf-4c9d-b214-45d98331e9d6" providerId="ADAL" clId="{8C5DC4A8-72BE-B746-B7BC-19943C6D09EA}" dt="2024-03-19T14:35:32.928" v="289" actId="2696"/>
        <pc:sldMkLst>
          <pc:docMk/>
          <pc:sldMk cId="1332702262" sldId="323"/>
        </pc:sldMkLst>
      </pc:sldChg>
      <pc:sldChg chg="addSp delSp modSp add mod">
        <pc:chgData name="Jenny Preston" userId="332e6ad6-cbcf-4c9d-b214-45d98331e9d6" providerId="ADAL" clId="{8C5DC4A8-72BE-B746-B7BC-19943C6D09EA}" dt="2024-03-19T09:29:40.735" v="13" actId="14826"/>
        <pc:sldMkLst>
          <pc:docMk/>
          <pc:sldMk cId="785327123" sldId="324"/>
        </pc:sldMkLst>
        <pc:spChg chg="mod">
          <ac:chgData name="Jenny Preston" userId="332e6ad6-cbcf-4c9d-b214-45d98331e9d6" providerId="ADAL" clId="{8C5DC4A8-72BE-B746-B7BC-19943C6D09EA}" dt="2024-03-19T09:24:36.207" v="6" actId="14100"/>
          <ac:spMkLst>
            <pc:docMk/>
            <pc:sldMk cId="785327123" sldId="324"/>
            <ac:spMk id="2" creationId="{71D87951-85DD-A38E-C7E5-5F9BA9C5B60C}"/>
          </ac:spMkLst>
        </pc:spChg>
        <pc:spChg chg="del">
          <ac:chgData name="Jenny Preston" userId="332e6ad6-cbcf-4c9d-b214-45d98331e9d6" providerId="ADAL" clId="{8C5DC4A8-72BE-B746-B7BC-19943C6D09EA}" dt="2024-03-19T09:24:24.892" v="4" actId="478"/>
          <ac:spMkLst>
            <pc:docMk/>
            <pc:sldMk cId="785327123" sldId="324"/>
            <ac:spMk id="3" creationId="{04132775-AD34-083D-5CCB-9953A163E761}"/>
          </ac:spMkLst>
        </pc:spChg>
        <pc:spChg chg="add mod">
          <ac:chgData name="Jenny Preston" userId="332e6ad6-cbcf-4c9d-b214-45d98331e9d6" providerId="ADAL" clId="{8C5DC4A8-72BE-B746-B7BC-19943C6D09EA}" dt="2024-03-19T09:25:11.180" v="12" actId="12"/>
          <ac:spMkLst>
            <pc:docMk/>
            <pc:sldMk cId="785327123" sldId="324"/>
            <ac:spMk id="4" creationId="{8F2AFEFC-56E3-84B8-8AA8-EFDDA97ECA38}"/>
          </ac:spMkLst>
        </pc:spChg>
        <pc:spChg chg="del">
          <ac:chgData name="Jenny Preston" userId="332e6ad6-cbcf-4c9d-b214-45d98331e9d6" providerId="ADAL" clId="{8C5DC4A8-72BE-B746-B7BC-19943C6D09EA}" dt="2024-03-19T09:24:42.464" v="8" actId="478"/>
          <ac:spMkLst>
            <pc:docMk/>
            <pc:sldMk cId="785327123" sldId="324"/>
            <ac:spMk id="24" creationId="{CAE00ABF-5296-A8D6-1C20-B3B100F3FE08}"/>
          </ac:spMkLst>
        </pc:spChg>
        <pc:picChg chg="del">
          <ac:chgData name="Jenny Preston" userId="332e6ad6-cbcf-4c9d-b214-45d98331e9d6" providerId="ADAL" clId="{8C5DC4A8-72BE-B746-B7BC-19943C6D09EA}" dt="2024-03-19T09:24:39.246" v="7" actId="478"/>
          <ac:picMkLst>
            <pc:docMk/>
            <pc:sldMk cId="785327123" sldId="324"/>
            <ac:picMk id="20" creationId="{CEDBAEFB-51E0-CAFA-5C40-7FD8C4AE057A}"/>
          </ac:picMkLst>
        </pc:picChg>
        <pc:picChg chg="mod">
          <ac:chgData name="Jenny Preston" userId="332e6ad6-cbcf-4c9d-b214-45d98331e9d6" providerId="ADAL" clId="{8C5DC4A8-72BE-B746-B7BC-19943C6D09EA}" dt="2024-03-19T09:29:40.735" v="13" actId="14826"/>
          <ac:picMkLst>
            <pc:docMk/>
            <pc:sldMk cId="785327123" sldId="324"/>
            <ac:picMk id="25" creationId="{58100AB5-CC7D-092F-33BB-BD332CDCA5D2}"/>
          </ac:picMkLst>
        </pc:picChg>
      </pc:sldChg>
      <pc:sldChg chg="add del">
        <pc:chgData name="Jenny Preston" userId="332e6ad6-cbcf-4c9d-b214-45d98331e9d6" providerId="ADAL" clId="{8C5DC4A8-72BE-B746-B7BC-19943C6D09EA}" dt="2024-03-19T14:34:58.992" v="282" actId="2696"/>
        <pc:sldMkLst>
          <pc:docMk/>
          <pc:sldMk cId="2606283406" sldId="325"/>
        </pc:sldMkLst>
      </pc:sldChg>
      <pc:sldChg chg="addSp delSp modSp add mod">
        <pc:chgData name="Jenny Preston" userId="332e6ad6-cbcf-4c9d-b214-45d98331e9d6" providerId="ADAL" clId="{8C5DC4A8-72BE-B746-B7BC-19943C6D09EA}" dt="2024-03-19T10:06:53.352" v="150" actId="688"/>
        <pc:sldMkLst>
          <pc:docMk/>
          <pc:sldMk cId="1082675529" sldId="326"/>
        </pc:sldMkLst>
        <pc:spChg chg="add mod">
          <ac:chgData name="Jenny Preston" userId="332e6ad6-cbcf-4c9d-b214-45d98331e9d6" providerId="ADAL" clId="{8C5DC4A8-72BE-B746-B7BC-19943C6D09EA}" dt="2024-03-19T10:06:53.352" v="150" actId="688"/>
          <ac:spMkLst>
            <pc:docMk/>
            <pc:sldMk cId="1082675529" sldId="326"/>
            <ac:spMk id="2" creationId="{14A2658C-75AC-96FF-8DDF-A8B5240B8931}"/>
          </ac:spMkLst>
        </pc:spChg>
        <pc:spChg chg="mod">
          <ac:chgData name="Jenny Preston" userId="332e6ad6-cbcf-4c9d-b214-45d98331e9d6" providerId="ADAL" clId="{8C5DC4A8-72BE-B746-B7BC-19943C6D09EA}" dt="2024-03-19T09:59:56.267" v="117" actId="1076"/>
          <ac:spMkLst>
            <pc:docMk/>
            <pc:sldMk cId="1082675529" sldId="326"/>
            <ac:spMk id="9" creationId="{BF57DB60-774F-57C7-24A0-25D2C5A17AA8}"/>
          </ac:spMkLst>
        </pc:spChg>
        <pc:spChg chg="mod">
          <ac:chgData name="Jenny Preston" userId="332e6ad6-cbcf-4c9d-b214-45d98331e9d6" providerId="ADAL" clId="{8C5DC4A8-72BE-B746-B7BC-19943C6D09EA}" dt="2024-03-19T10:05:00.837" v="135" actId="20577"/>
          <ac:spMkLst>
            <pc:docMk/>
            <pc:sldMk cId="1082675529" sldId="326"/>
            <ac:spMk id="25" creationId="{FA8207AC-ED13-F892-DC95-DA44829B2B63}"/>
          </ac:spMkLst>
        </pc:spChg>
        <pc:spChg chg="mod">
          <ac:chgData name="Jenny Preston" userId="332e6ad6-cbcf-4c9d-b214-45d98331e9d6" providerId="ADAL" clId="{8C5DC4A8-72BE-B746-B7BC-19943C6D09EA}" dt="2024-03-19T10:05:08.667" v="138" actId="20577"/>
          <ac:spMkLst>
            <pc:docMk/>
            <pc:sldMk cId="1082675529" sldId="326"/>
            <ac:spMk id="26" creationId="{DEDEB934-07F5-BE9B-F326-76229092A1E1}"/>
          </ac:spMkLst>
        </pc:spChg>
        <pc:spChg chg="mod">
          <ac:chgData name="Jenny Preston" userId="332e6ad6-cbcf-4c9d-b214-45d98331e9d6" providerId="ADAL" clId="{8C5DC4A8-72BE-B746-B7BC-19943C6D09EA}" dt="2024-03-19T10:05:03.638" v="136" actId="20577"/>
          <ac:spMkLst>
            <pc:docMk/>
            <pc:sldMk cId="1082675529" sldId="326"/>
            <ac:spMk id="27" creationId="{E070B3EA-411F-3857-F97B-FB79E67E8D94}"/>
          </ac:spMkLst>
        </pc:spChg>
        <pc:spChg chg="mod">
          <ac:chgData name="Jenny Preston" userId="332e6ad6-cbcf-4c9d-b214-45d98331e9d6" providerId="ADAL" clId="{8C5DC4A8-72BE-B746-B7BC-19943C6D09EA}" dt="2024-03-19T10:05:11.370" v="139" actId="20577"/>
          <ac:spMkLst>
            <pc:docMk/>
            <pc:sldMk cId="1082675529" sldId="326"/>
            <ac:spMk id="28" creationId="{E2A9D0C6-A37F-BB43-02AF-FC9BC68CC855}"/>
          </ac:spMkLst>
        </pc:spChg>
        <pc:spChg chg="del">
          <ac:chgData name="Jenny Preston" userId="332e6ad6-cbcf-4c9d-b214-45d98331e9d6" providerId="ADAL" clId="{8C5DC4A8-72BE-B746-B7BC-19943C6D09EA}" dt="2024-03-19T10:04:52.118" v="134" actId="478"/>
          <ac:spMkLst>
            <pc:docMk/>
            <pc:sldMk cId="1082675529" sldId="326"/>
            <ac:spMk id="29" creationId="{66A75741-F75A-4A9B-C264-681BC2F825B9}"/>
          </ac:spMkLst>
        </pc:spChg>
        <pc:spChg chg="del">
          <ac:chgData name="Jenny Preston" userId="332e6ad6-cbcf-4c9d-b214-45d98331e9d6" providerId="ADAL" clId="{8C5DC4A8-72BE-B746-B7BC-19943C6D09EA}" dt="2024-03-19T10:04:52.118" v="134" actId="478"/>
          <ac:spMkLst>
            <pc:docMk/>
            <pc:sldMk cId="1082675529" sldId="326"/>
            <ac:spMk id="30" creationId="{FA749039-23A0-A6FA-EDC3-2E332FB80EAB}"/>
          </ac:spMkLst>
        </pc:spChg>
        <pc:picChg chg="del mod">
          <ac:chgData name="Jenny Preston" userId="332e6ad6-cbcf-4c9d-b214-45d98331e9d6" providerId="ADAL" clId="{8C5DC4A8-72BE-B746-B7BC-19943C6D09EA}" dt="2024-03-19T10:06:02.075" v="142" actId="478"/>
          <ac:picMkLst>
            <pc:docMk/>
            <pc:sldMk cId="1082675529" sldId="326"/>
            <ac:picMk id="32" creationId="{FEF6F9E7-3E2A-2BA2-7972-0A3526167294}"/>
          </ac:picMkLst>
        </pc:picChg>
      </pc:sldChg>
      <pc:sldChg chg="modSp add mod ord">
        <pc:chgData name="Jenny Preston" userId="332e6ad6-cbcf-4c9d-b214-45d98331e9d6" providerId="ADAL" clId="{8C5DC4A8-72BE-B746-B7BC-19943C6D09EA}" dt="2024-03-19T14:29:48.050" v="195" actId="20577"/>
        <pc:sldMkLst>
          <pc:docMk/>
          <pc:sldMk cId="3175242059" sldId="327"/>
        </pc:sldMkLst>
        <pc:spChg chg="mod">
          <ac:chgData name="Jenny Preston" userId="332e6ad6-cbcf-4c9d-b214-45d98331e9d6" providerId="ADAL" clId="{8C5DC4A8-72BE-B746-B7BC-19943C6D09EA}" dt="2024-03-19T14:27:59.641" v="171" actId="113"/>
          <ac:spMkLst>
            <pc:docMk/>
            <pc:sldMk cId="3175242059" sldId="327"/>
            <ac:spMk id="2" creationId="{71D87951-85DD-A38E-C7E5-5F9BA9C5B60C}"/>
          </ac:spMkLst>
        </pc:spChg>
        <pc:spChg chg="mod">
          <ac:chgData name="Jenny Preston" userId="332e6ad6-cbcf-4c9d-b214-45d98331e9d6" providerId="ADAL" clId="{8C5DC4A8-72BE-B746-B7BC-19943C6D09EA}" dt="2024-03-19T14:29:48.050" v="195" actId="20577"/>
          <ac:spMkLst>
            <pc:docMk/>
            <pc:sldMk cId="3175242059" sldId="327"/>
            <ac:spMk id="4" creationId="{8F2AFEFC-56E3-84B8-8AA8-EFDDA97ECA38}"/>
          </ac:spMkLst>
        </pc:spChg>
        <pc:picChg chg="mod modCrop">
          <ac:chgData name="Jenny Preston" userId="332e6ad6-cbcf-4c9d-b214-45d98331e9d6" providerId="ADAL" clId="{8C5DC4A8-72BE-B746-B7BC-19943C6D09EA}" dt="2024-03-19T14:27:29.775" v="158" actId="1076"/>
          <ac:picMkLst>
            <pc:docMk/>
            <pc:sldMk cId="3175242059" sldId="327"/>
            <ac:picMk id="25" creationId="{58100AB5-CC7D-092F-33BB-BD332CDCA5D2}"/>
          </ac:picMkLst>
        </pc:picChg>
      </pc:sldChg>
      <pc:sldChg chg="modSp add mod ord">
        <pc:chgData name="Jenny Preston" userId="332e6ad6-cbcf-4c9d-b214-45d98331e9d6" providerId="ADAL" clId="{8C5DC4A8-72BE-B746-B7BC-19943C6D09EA}" dt="2024-03-19T14:28:53.825" v="182" actId="20578"/>
        <pc:sldMkLst>
          <pc:docMk/>
          <pc:sldMk cId="2011677715" sldId="328"/>
        </pc:sldMkLst>
        <pc:spChg chg="mod">
          <ac:chgData name="Jenny Preston" userId="332e6ad6-cbcf-4c9d-b214-45d98331e9d6" providerId="ADAL" clId="{8C5DC4A8-72BE-B746-B7BC-19943C6D09EA}" dt="2024-03-19T14:28:43.699" v="181" actId="20577"/>
          <ac:spMkLst>
            <pc:docMk/>
            <pc:sldMk cId="2011677715" sldId="328"/>
            <ac:spMk id="4" creationId="{8F2AFEFC-56E3-84B8-8AA8-EFDDA97ECA38}"/>
          </ac:spMkLst>
        </pc:spChg>
      </pc:sldChg>
      <pc:sldChg chg="addSp delSp modSp add mod">
        <pc:chgData name="Jenny Preston" userId="332e6ad6-cbcf-4c9d-b214-45d98331e9d6" providerId="ADAL" clId="{8C5DC4A8-72BE-B746-B7BC-19943C6D09EA}" dt="2024-03-19T14:34:30.376" v="270"/>
        <pc:sldMkLst>
          <pc:docMk/>
          <pc:sldMk cId="1568444670" sldId="329"/>
        </pc:sldMkLst>
        <pc:spChg chg="mod">
          <ac:chgData name="Jenny Preston" userId="332e6ad6-cbcf-4c9d-b214-45d98331e9d6" providerId="ADAL" clId="{8C5DC4A8-72BE-B746-B7BC-19943C6D09EA}" dt="2024-03-19T14:30:43.175" v="215" actId="20577"/>
          <ac:spMkLst>
            <pc:docMk/>
            <pc:sldMk cId="1568444670" sldId="329"/>
            <ac:spMk id="2" creationId="{71D87951-85DD-A38E-C7E5-5F9BA9C5B60C}"/>
          </ac:spMkLst>
        </pc:spChg>
        <pc:spChg chg="mod">
          <ac:chgData name="Jenny Preston" userId="332e6ad6-cbcf-4c9d-b214-45d98331e9d6" providerId="ADAL" clId="{8C5DC4A8-72BE-B746-B7BC-19943C6D09EA}" dt="2024-03-19T14:34:07.661" v="265" actId="948"/>
          <ac:spMkLst>
            <pc:docMk/>
            <pc:sldMk cId="1568444670" sldId="329"/>
            <ac:spMk id="4" creationId="{8F2AFEFC-56E3-84B8-8AA8-EFDDA97ECA38}"/>
          </ac:spMkLst>
        </pc:spChg>
        <pc:picChg chg="add mod">
          <ac:chgData name="Jenny Preston" userId="332e6ad6-cbcf-4c9d-b214-45d98331e9d6" providerId="ADAL" clId="{8C5DC4A8-72BE-B746-B7BC-19943C6D09EA}" dt="2024-03-19T14:34:12.074" v="266" actId="1076"/>
          <ac:picMkLst>
            <pc:docMk/>
            <pc:sldMk cId="1568444670" sldId="329"/>
            <ac:picMk id="5" creationId="{C1EBB2CB-0E0A-2918-0DBD-BA5A631D63D2}"/>
          </ac:picMkLst>
        </pc:picChg>
        <pc:picChg chg="add mod">
          <ac:chgData name="Jenny Preston" userId="332e6ad6-cbcf-4c9d-b214-45d98331e9d6" providerId="ADAL" clId="{8C5DC4A8-72BE-B746-B7BC-19943C6D09EA}" dt="2024-03-19T14:34:18.870" v="269" actId="1076"/>
          <ac:picMkLst>
            <pc:docMk/>
            <pc:sldMk cId="1568444670" sldId="329"/>
            <ac:picMk id="7" creationId="{135226D5-8A19-E07C-20A2-7FC2AED49BB4}"/>
          </ac:picMkLst>
        </pc:picChg>
        <pc:picChg chg="add mod">
          <ac:chgData name="Jenny Preston" userId="332e6ad6-cbcf-4c9d-b214-45d98331e9d6" providerId="ADAL" clId="{8C5DC4A8-72BE-B746-B7BC-19943C6D09EA}" dt="2024-03-19T14:34:17.454" v="268" actId="1076"/>
          <ac:picMkLst>
            <pc:docMk/>
            <pc:sldMk cId="1568444670" sldId="329"/>
            <ac:picMk id="12" creationId="{CBB0EBD1-0919-656E-B98C-62A914B2A5E3}"/>
          </ac:picMkLst>
        </pc:picChg>
        <pc:picChg chg="add mod">
          <ac:chgData name="Jenny Preston" userId="332e6ad6-cbcf-4c9d-b214-45d98331e9d6" providerId="ADAL" clId="{8C5DC4A8-72BE-B746-B7BC-19943C6D09EA}" dt="2024-03-19T14:34:30.376" v="270"/>
          <ac:picMkLst>
            <pc:docMk/>
            <pc:sldMk cId="1568444670" sldId="329"/>
            <ac:picMk id="13" creationId="{F06EA083-D4C6-F694-E500-A5D42BB6487B}"/>
          </ac:picMkLst>
        </pc:picChg>
        <pc:picChg chg="del">
          <ac:chgData name="Jenny Preston" userId="332e6ad6-cbcf-4c9d-b214-45d98331e9d6" providerId="ADAL" clId="{8C5DC4A8-72BE-B746-B7BC-19943C6D09EA}" dt="2024-03-19T14:31:07.632" v="224" actId="478"/>
          <ac:picMkLst>
            <pc:docMk/>
            <pc:sldMk cId="1568444670" sldId="329"/>
            <ac:picMk id="25" creationId="{58100AB5-CC7D-092F-33BB-BD332CDCA5D2}"/>
          </ac:picMkLst>
        </pc:picChg>
      </pc:sldChg>
    </pc:docChg>
  </pc:docChgLst>
  <pc:docChgLst>
    <pc:chgData name="Daniel Thornton" userId="1cd4b576-ae96-44ad-bac7-20df4b7113ec" providerId="ADAL" clId="{F1DF9E18-E9C0-C144-97FE-963A1654BD92}"/>
    <pc:docChg chg="undo custSel modSld">
      <pc:chgData name="Daniel Thornton" userId="1cd4b576-ae96-44ad-bac7-20df4b7113ec" providerId="ADAL" clId="{F1DF9E18-E9C0-C144-97FE-963A1654BD92}" dt="2024-04-04T10:11:15.066" v="60"/>
      <pc:docMkLst>
        <pc:docMk/>
      </pc:docMkLst>
      <pc:sldChg chg="modNotesTx">
        <pc:chgData name="Daniel Thornton" userId="1cd4b576-ae96-44ad-bac7-20df4b7113ec" providerId="ADAL" clId="{F1DF9E18-E9C0-C144-97FE-963A1654BD92}" dt="2024-04-04T10:07:31.327" v="16"/>
        <pc:sldMkLst>
          <pc:docMk/>
          <pc:sldMk cId="1423395029" sldId="282"/>
        </pc:sldMkLst>
      </pc:sldChg>
      <pc:sldChg chg="addSp delSp modSp mod modAnim modNotesTx">
        <pc:chgData name="Daniel Thornton" userId="1cd4b576-ae96-44ad-bac7-20df4b7113ec" providerId="ADAL" clId="{F1DF9E18-E9C0-C144-97FE-963A1654BD92}" dt="2024-04-04T10:10:53.977" v="56" actId="404"/>
        <pc:sldMkLst>
          <pc:docMk/>
          <pc:sldMk cId="1002100619" sldId="283"/>
        </pc:sldMkLst>
        <pc:spChg chg="add del mod">
          <ac:chgData name="Daniel Thornton" userId="1cd4b576-ae96-44ad-bac7-20df4b7113ec" providerId="ADAL" clId="{F1DF9E18-E9C0-C144-97FE-963A1654BD92}" dt="2024-04-04T10:10:23.147" v="42" actId="478"/>
          <ac:spMkLst>
            <pc:docMk/>
            <pc:sldMk cId="1002100619" sldId="283"/>
            <ac:spMk id="4" creationId="{3B0DBF01-7BD3-F996-0D58-05FBF0F15B8B}"/>
          </ac:spMkLst>
        </pc:spChg>
        <pc:spChg chg="add mod">
          <ac:chgData name="Daniel Thornton" userId="1cd4b576-ae96-44ad-bac7-20df4b7113ec" providerId="ADAL" clId="{F1DF9E18-E9C0-C144-97FE-963A1654BD92}" dt="2024-04-04T10:10:15.425" v="38"/>
          <ac:spMkLst>
            <pc:docMk/>
            <pc:sldMk cId="1002100619" sldId="283"/>
            <ac:spMk id="5" creationId="{3E54D2F5-0C5E-959B-D624-CD6C1725A151}"/>
          </ac:spMkLst>
        </pc:spChg>
        <pc:spChg chg="add mod">
          <ac:chgData name="Daniel Thornton" userId="1cd4b576-ae96-44ad-bac7-20df4b7113ec" providerId="ADAL" clId="{F1DF9E18-E9C0-C144-97FE-963A1654BD92}" dt="2024-04-04T10:10:17" v="40"/>
          <ac:spMkLst>
            <pc:docMk/>
            <pc:sldMk cId="1002100619" sldId="283"/>
            <ac:spMk id="6" creationId="{9A229011-3803-B055-EA5D-2336D507660B}"/>
          </ac:spMkLst>
        </pc:spChg>
        <pc:spChg chg="add del mod">
          <ac:chgData name="Daniel Thornton" userId="1cd4b576-ae96-44ad-bac7-20df4b7113ec" providerId="ADAL" clId="{F1DF9E18-E9C0-C144-97FE-963A1654BD92}" dt="2024-04-04T10:10:42.474" v="48" actId="478"/>
          <ac:spMkLst>
            <pc:docMk/>
            <pc:sldMk cId="1002100619" sldId="283"/>
            <ac:spMk id="8" creationId="{421FFB69-E8A6-87EC-0A24-AAAA2A1317D7}"/>
          </ac:spMkLst>
        </pc:spChg>
        <pc:spChg chg="add del">
          <ac:chgData name="Daniel Thornton" userId="1cd4b576-ae96-44ad-bac7-20df4b7113ec" providerId="ADAL" clId="{F1DF9E18-E9C0-C144-97FE-963A1654BD92}" dt="2024-04-04T10:10:39.908" v="43" actId="478"/>
          <ac:spMkLst>
            <pc:docMk/>
            <pc:sldMk cId="1002100619" sldId="283"/>
            <ac:spMk id="9" creationId="{BF57DB60-774F-57C7-24A0-25D2C5A17AA8}"/>
          </ac:spMkLst>
        </pc:spChg>
        <pc:spChg chg="add mod">
          <ac:chgData name="Daniel Thornton" userId="1cd4b576-ae96-44ad-bac7-20df4b7113ec" providerId="ADAL" clId="{F1DF9E18-E9C0-C144-97FE-963A1654BD92}" dt="2024-04-04T10:10:41.264" v="47"/>
          <ac:spMkLst>
            <pc:docMk/>
            <pc:sldMk cId="1002100619" sldId="283"/>
            <ac:spMk id="10" creationId="{577BE31E-1FC9-0459-F191-9AD2DC446BB6}"/>
          </ac:spMkLst>
        </pc:spChg>
        <pc:spChg chg="add mod">
          <ac:chgData name="Daniel Thornton" userId="1cd4b576-ae96-44ad-bac7-20df4b7113ec" providerId="ADAL" clId="{F1DF9E18-E9C0-C144-97FE-963A1654BD92}" dt="2024-04-04T10:10:53.977" v="56" actId="404"/>
          <ac:spMkLst>
            <pc:docMk/>
            <pc:sldMk cId="1002100619" sldId="283"/>
            <ac:spMk id="11" creationId="{380AD8AA-004C-6C09-7F4C-74BDA551A6B3}"/>
          </ac:spMkLst>
        </pc:spChg>
      </pc:sldChg>
      <pc:sldChg chg="addSp delSp modSp mod modNotesTx">
        <pc:chgData name="Daniel Thornton" userId="1cd4b576-ae96-44ad-bac7-20df4b7113ec" providerId="ADAL" clId="{F1DF9E18-E9C0-C144-97FE-963A1654BD92}" dt="2024-04-04T10:07:41.476" v="17"/>
        <pc:sldMkLst>
          <pc:docMk/>
          <pc:sldMk cId="786860849" sldId="317"/>
        </pc:sldMkLst>
        <pc:spChg chg="add del">
          <ac:chgData name="Daniel Thornton" userId="1cd4b576-ae96-44ad-bac7-20df4b7113ec" providerId="ADAL" clId="{F1DF9E18-E9C0-C144-97FE-963A1654BD92}" dt="2024-04-04T10:06:22.587" v="1" actId="22"/>
          <ac:spMkLst>
            <pc:docMk/>
            <pc:sldMk cId="786860849" sldId="317"/>
            <ac:spMk id="4" creationId="{D413D64A-A9FF-1F49-7EC8-B253847C69AF}"/>
          </ac:spMkLst>
        </pc:spChg>
        <pc:picChg chg="add del mod">
          <ac:chgData name="Daniel Thornton" userId="1cd4b576-ae96-44ad-bac7-20df4b7113ec" providerId="ADAL" clId="{F1DF9E18-E9C0-C144-97FE-963A1654BD92}" dt="2024-04-04T10:07:04.232" v="12" actId="478"/>
          <ac:picMkLst>
            <pc:docMk/>
            <pc:sldMk cId="786860849" sldId="317"/>
            <ac:picMk id="6" creationId="{B08157E9-EA73-058E-9667-122C93F58892}"/>
          </ac:picMkLst>
        </pc:picChg>
        <pc:picChg chg="add mod">
          <ac:chgData name="Daniel Thornton" userId="1cd4b576-ae96-44ad-bac7-20df4b7113ec" providerId="ADAL" clId="{F1DF9E18-E9C0-C144-97FE-963A1654BD92}" dt="2024-04-04T10:07:12.958" v="15" actId="167"/>
          <ac:picMkLst>
            <pc:docMk/>
            <pc:sldMk cId="786860849" sldId="317"/>
            <ac:picMk id="7" creationId="{76AD58CE-0184-DFB5-AF50-E29B250AD24B}"/>
          </ac:picMkLst>
        </pc:picChg>
        <pc:picChg chg="del">
          <ac:chgData name="Daniel Thornton" userId="1cd4b576-ae96-44ad-bac7-20df4b7113ec" providerId="ADAL" clId="{F1DF9E18-E9C0-C144-97FE-963A1654BD92}" dt="2024-04-04T10:07:06.696" v="13" actId="478"/>
          <ac:picMkLst>
            <pc:docMk/>
            <pc:sldMk cId="786860849" sldId="317"/>
            <ac:picMk id="20" creationId="{CEDBAEFB-51E0-CAFA-5C40-7FD8C4AE057A}"/>
          </ac:picMkLst>
        </pc:picChg>
      </pc:sldChg>
      <pc:sldChg chg="modAnim modNotesTx">
        <pc:chgData name="Daniel Thornton" userId="1cd4b576-ae96-44ad-bac7-20df4b7113ec" providerId="ADAL" clId="{F1DF9E18-E9C0-C144-97FE-963A1654BD92}" dt="2024-04-04T10:11:15.066" v="60"/>
        <pc:sldMkLst>
          <pc:docMk/>
          <pc:sldMk cId="1082675529" sldId="326"/>
        </pc:sldMkLst>
      </pc:sldChg>
    </pc:docChg>
  </pc:docChgLst>
  <pc:docChgLst>
    <pc:chgData name="Daniel Thornton" userId="1cd4b576-ae96-44ad-bac7-20df4b7113ec" providerId="ADAL" clId="{DA914FCF-2109-CF4C-B5CD-9DF039378B8B}"/>
    <pc:docChg chg="custSel modSld">
      <pc:chgData name="Daniel Thornton" userId="1cd4b576-ae96-44ad-bac7-20df4b7113ec" providerId="ADAL" clId="{DA914FCF-2109-CF4C-B5CD-9DF039378B8B}" dt="2024-05-10T10:32:01.704" v="25" actId="478"/>
      <pc:docMkLst>
        <pc:docMk/>
      </pc:docMkLst>
      <pc:sldChg chg="addSp delSp modSp mod">
        <pc:chgData name="Daniel Thornton" userId="1cd4b576-ae96-44ad-bac7-20df4b7113ec" providerId="ADAL" clId="{DA914FCF-2109-CF4C-B5CD-9DF039378B8B}" dt="2024-05-10T10:32:01.704" v="25" actId="478"/>
        <pc:sldMkLst>
          <pc:docMk/>
          <pc:sldMk cId="786860849" sldId="317"/>
        </pc:sldMkLst>
        <pc:picChg chg="add del mod">
          <ac:chgData name="Daniel Thornton" userId="1cd4b576-ae96-44ad-bac7-20df4b7113ec" providerId="ADAL" clId="{DA914FCF-2109-CF4C-B5CD-9DF039378B8B}" dt="2024-05-10T10:30:08.724" v="3" actId="478"/>
          <ac:picMkLst>
            <pc:docMk/>
            <pc:sldMk cId="786860849" sldId="317"/>
            <ac:picMk id="4" creationId="{229BD707-017A-03C6-9083-17AE66219EE0}"/>
          </ac:picMkLst>
        </pc:picChg>
        <pc:picChg chg="add del mod">
          <ac:chgData name="Daniel Thornton" userId="1cd4b576-ae96-44ad-bac7-20df4b7113ec" providerId="ADAL" clId="{DA914FCF-2109-CF4C-B5CD-9DF039378B8B}" dt="2024-05-10T10:30:11.507" v="5" actId="478"/>
          <ac:picMkLst>
            <pc:docMk/>
            <pc:sldMk cId="786860849" sldId="317"/>
            <ac:picMk id="5" creationId="{DB57C29D-E973-138F-E812-BCFCA38ECAF8}"/>
          </ac:picMkLst>
        </pc:picChg>
        <pc:picChg chg="add mod modCrop">
          <ac:chgData name="Daniel Thornton" userId="1cd4b576-ae96-44ad-bac7-20df4b7113ec" providerId="ADAL" clId="{DA914FCF-2109-CF4C-B5CD-9DF039378B8B}" dt="2024-05-10T10:30:55.371" v="15" actId="18131"/>
          <ac:picMkLst>
            <pc:docMk/>
            <pc:sldMk cId="786860849" sldId="317"/>
            <ac:picMk id="8" creationId="{84E48D88-3440-4829-996B-F082C51E3082}"/>
          </ac:picMkLst>
        </pc:picChg>
        <pc:picChg chg="add del mod modCrop">
          <ac:chgData name="Daniel Thornton" userId="1cd4b576-ae96-44ad-bac7-20df4b7113ec" providerId="ADAL" clId="{DA914FCF-2109-CF4C-B5CD-9DF039378B8B}" dt="2024-05-10T10:32:01.704" v="25" actId="478"/>
          <ac:picMkLst>
            <pc:docMk/>
            <pc:sldMk cId="786860849" sldId="317"/>
            <ac:picMk id="13" creationId="{86336CA0-494D-1082-1A84-89EA7C7621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35E85-A7DE-4A53-AF27-DD688CE1984F}" type="datetimeFigureOut">
              <a:rPr lang="en-GB" smtClean="0"/>
              <a:t>10/05/2024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15BA64-954B-4CCF-98A7-7724BBC8CAD7}" type="slidenum">
              <a:rPr lang="en-GB" smtClean="0"/>
              <a:t>‹#›</a:t>
            </a:fld>
            <a:endParaRPr lang="en-GB"/>
          </a:p>
        </p:txBody>
      </p:sp>
    </p:spTree>
    <p:extLst>
      <p:ext uri="{BB962C8B-B14F-4D97-AF65-F5344CB8AC3E}">
        <p14:creationId xmlns:p14="http://schemas.microsoft.com/office/powerpoint/2010/main" val="2254329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15BA64-954B-4CCF-98A7-7724BBC8CAD7}" type="slidenum">
              <a:rPr lang="en-GB" smtClean="0"/>
              <a:t>1</a:t>
            </a:fld>
            <a:endParaRPr lang="en-GB"/>
          </a:p>
        </p:txBody>
      </p:sp>
    </p:spTree>
    <p:extLst>
      <p:ext uri="{BB962C8B-B14F-4D97-AF65-F5344CB8AC3E}">
        <p14:creationId xmlns:p14="http://schemas.microsoft.com/office/powerpoint/2010/main" val="1313700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r>
              <a:rPr lang="en-US" b="0" dirty="0"/>
              <a:t>The ability to communicate scientific information clearly, accurately and succinctly is an essential skill. This lesson is about applying knowledge of Hydrogen fuel cells to persuade stakeholders to invest in Hydrogen as a clean energy source. </a:t>
            </a:r>
            <a:endParaRPr lang="en-GB" b="0" dirty="0"/>
          </a:p>
          <a:p>
            <a:endParaRPr lang="en-US" dirty="0"/>
          </a:p>
        </p:txBody>
      </p:sp>
      <p:sp>
        <p:nvSpPr>
          <p:cNvPr id="4" name="Slide Number Placeholder 3"/>
          <p:cNvSpPr>
            <a:spLocks noGrp="1"/>
          </p:cNvSpPr>
          <p:nvPr>
            <p:ph type="sldNum" sz="quarter" idx="5"/>
          </p:nvPr>
        </p:nvSpPr>
        <p:spPr/>
        <p:txBody>
          <a:bodyPr/>
          <a:lstStyle/>
          <a:p>
            <a:fld id="{5015BA64-954B-4CCF-98A7-7724BBC8CAD7}" type="slidenum">
              <a:rPr lang="en-GB" smtClean="0"/>
              <a:t>2</a:t>
            </a:fld>
            <a:endParaRPr lang="en-GB"/>
          </a:p>
        </p:txBody>
      </p:sp>
    </p:spTree>
    <p:extLst>
      <p:ext uri="{BB962C8B-B14F-4D97-AF65-F5344CB8AC3E}">
        <p14:creationId xmlns:p14="http://schemas.microsoft.com/office/powerpoint/2010/main" val="949913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r>
              <a:rPr lang="en-US" b="0" dirty="0"/>
              <a:t>Read the email to your pupils and begin to suggest which knowledge they will need to draw on from the past 2 lessons to be able to respond to this challenge.</a:t>
            </a:r>
            <a:endParaRPr lang="en-GB" b="0" dirty="0"/>
          </a:p>
          <a:p>
            <a:endParaRPr lang="en-US" dirty="0"/>
          </a:p>
        </p:txBody>
      </p:sp>
      <p:sp>
        <p:nvSpPr>
          <p:cNvPr id="4" name="Slide Number Placeholder 3"/>
          <p:cNvSpPr>
            <a:spLocks noGrp="1"/>
          </p:cNvSpPr>
          <p:nvPr>
            <p:ph type="sldNum" sz="quarter" idx="5"/>
          </p:nvPr>
        </p:nvSpPr>
        <p:spPr/>
        <p:txBody>
          <a:bodyPr/>
          <a:lstStyle/>
          <a:p>
            <a:fld id="{5015BA64-954B-4CCF-98A7-7724BBC8CAD7}" type="slidenum">
              <a:rPr lang="en-GB" smtClean="0"/>
              <a:t>3</a:t>
            </a:fld>
            <a:endParaRPr lang="en-GB"/>
          </a:p>
        </p:txBody>
      </p:sp>
    </p:spTree>
    <p:extLst>
      <p:ext uri="{BB962C8B-B14F-4D97-AF65-F5344CB8AC3E}">
        <p14:creationId xmlns:p14="http://schemas.microsoft.com/office/powerpoint/2010/main" val="1705937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This slide could be added to Google Classroom for pupils to refer to during their independent work.</a:t>
            </a:r>
          </a:p>
          <a:p>
            <a:endParaRPr lang="en-GB" b="0" dirty="0"/>
          </a:p>
        </p:txBody>
      </p:sp>
      <p:sp>
        <p:nvSpPr>
          <p:cNvPr id="4" name="Slide Number Placeholder 3"/>
          <p:cNvSpPr>
            <a:spLocks noGrp="1"/>
          </p:cNvSpPr>
          <p:nvPr>
            <p:ph type="sldNum" sz="quarter" idx="5"/>
          </p:nvPr>
        </p:nvSpPr>
        <p:spPr/>
        <p:txBody>
          <a:bodyPr/>
          <a:lstStyle/>
          <a:p>
            <a:fld id="{5015BA64-954B-4CCF-98A7-7724BBC8CAD7}" type="slidenum">
              <a:rPr lang="en-GB" smtClean="0"/>
              <a:t>5</a:t>
            </a:fld>
            <a:endParaRPr lang="en-GB"/>
          </a:p>
        </p:txBody>
      </p:sp>
    </p:spTree>
    <p:extLst>
      <p:ext uri="{BB962C8B-B14F-4D97-AF65-F5344CB8AC3E}">
        <p14:creationId xmlns:p14="http://schemas.microsoft.com/office/powerpoint/2010/main" val="2000061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This slide could be added to Google Classroom for pupils to refer to during their independent work.</a:t>
            </a:r>
          </a:p>
          <a:p>
            <a:endParaRPr lang="en-GB" b="0" dirty="0"/>
          </a:p>
        </p:txBody>
      </p:sp>
      <p:sp>
        <p:nvSpPr>
          <p:cNvPr id="4" name="Slide Number Placeholder 3"/>
          <p:cNvSpPr>
            <a:spLocks noGrp="1"/>
          </p:cNvSpPr>
          <p:nvPr>
            <p:ph type="sldNum" sz="quarter" idx="5"/>
          </p:nvPr>
        </p:nvSpPr>
        <p:spPr/>
        <p:txBody>
          <a:bodyPr/>
          <a:lstStyle/>
          <a:p>
            <a:fld id="{5015BA64-954B-4CCF-98A7-7724BBC8CAD7}" type="slidenum">
              <a:rPr lang="en-GB" smtClean="0"/>
              <a:t>6</a:t>
            </a:fld>
            <a:endParaRPr lang="en-GB"/>
          </a:p>
        </p:txBody>
      </p:sp>
    </p:spTree>
    <p:extLst>
      <p:ext uri="{BB962C8B-B14F-4D97-AF65-F5344CB8AC3E}">
        <p14:creationId xmlns:p14="http://schemas.microsoft.com/office/powerpoint/2010/main" val="53651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15BA64-954B-4CCF-98A7-7724BBC8CAD7}" type="slidenum">
              <a:rPr lang="en-GB" smtClean="0"/>
              <a:t>11</a:t>
            </a:fld>
            <a:endParaRPr lang="en-GB"/>
          </a:p>
        </p:txBody>
      </p:sp>
    </p:spTree>
    <p:extLst>
      <p:ext uri="{BB962C8B-B14F-4D97-AF65-F5344CB8AC3E}">
        <p14:creationId xmlns:p14="http://schemas.microsoft.com/office/powerpoint/2010/main" val="1423545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blue and orange background with white text&#10;&#10;Description automatically generated">
            <a:extLst>
              <a:ext uri="{FF2B5EF4-FFF2-40B4-BE49-F238E27FC236}">
                <a16:creationId xmlns:a16="http://schemas.microsoft.com/office/drawing/2014/main" id="{43468BDB-6B7F-6326-5DE6-04B7FDB924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09CCDE14-9C58-B7AD-DA6D-1A235FF261D0}"/>
              </a:ext>
            </a:extLst>
          </p:cNvPr>
          <p:cNvSpPr>
            <a:spLocks noGrp="1"/>
          </p:cNvSpPr>
          <p:nvPr>
            <p:ph type="pic" sz="quarter" idx="10"/>
          </p:nvPr>
        </p:nvSpPr>
        <p:spPr>
          <a:xfrm>
            <a:off x="6096000" y="0"/>
            <a:ext cx="6096000" cy="6858000"/>
          </a:xfrm>
        </p:spPr>
        <p:txBody>
          <a:bodyPr/>
          <a:lstStyle/>
          <a:p>
            <a:endParaRPr lang="en-US"/>
          </a:p>
        </p:txBody>
      </p:sp>
      <p:sp>
        <p:nvSpPr>
          <p:cNvPr id="11" name="Picture Placeholder 10">
            <a:extLst>
              <a:ext uri="{FF2B5EF4-FFF2-40B4-BE49-F238E27FC236}">
                <a16:creationId xmlns:a16="http://schemas.microsoft.com/office/drawing/2014/main" id="{FB387068-A1F1-92FF-FA61-AD9A94A6E5D8}"/>
              </a:ext>
            </a:extLst>
          </p:cNvPr>
          <p:cNvSpPr>
            <a:spLocks noGrp="1"/>
          </p:cNvSpPr>
          <p:nvPr>
            <p:ph type="pic" sz="quarter" idx="11"/>
          </p:nvPr>
        </p:nvSpPr>
        <p:spPr>
          <a:xfrm>
            <a:off x="5509846" y="515815"/>
            <a:ext cx="1757729" cy="2179760"/>
          </a:xfrm>
        </p:spPr>
        <p:txBody>
          <a:bodyPr/>
          <a:lstStyle/>
          <a:p>
            <a:endParaRPr lang="en-US"/>
          </a:p>
        </p:txBody>
      </p:sp>
      <p:sp>
        <p:nvSpPr>
          <p:cNvPr id="12" name="Rectangle 11">
            <a:extLst>
              <a:ext uri="{FF2B5EF4-FFF2-40B4-BE49-F238E27FC236}">
                <a16:creationId xmlns:a16="http://schemas.microsoft.com/office/drawing/2014/main" id="{37305B4F-394B-BF60-8CBF-E4305A52153C}"/>
              </a:ext>
            </a:extLst>
          </p:cNvPr>
          <p:cNvSpPr/>
          <p:nvPr userDrawn="1"/>
        </p:nvSpPr>
        <p:spPr>
          <a:xfrm>
            <a:off x="5943600" y="480646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137B7D-14DB-3C2C-BDDC-5B823CE043F7}"/>
              </a:ext>
            </a:extLst>
          </p:cNvPr>
          <p:cNvSpPr/>
          <p:nvPr userDrawn="1"/>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50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1" descr="A close-up of a white envelope&#10;&#10;Description automatically generated">
            <a:extLst>
              <a:ext uri="{FF2B5EF4-FFF2-40B4-BE49-F238E27FC236}">
                <a16:creationId xmlns:a16="http://schemas.microsoft.com/office/drawing/2014/main" id="{F206B527-1374-1E3D-F1A2-048B6D5312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315088" y="169481"/>
            <a:ext cx="1135621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3856629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AE37F1-EA76-7756-0BA9-58ABE5AE3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108882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AE37F1-EA76-7756-0BA9-58ABE5AE3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57897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39190-6722-E4C2-8C7D-A420236461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6D888C-70D3-928A-2F32-7D9420F623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AA8CAD-B5BB-1799-C695-9EB4C5D5EE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07A36D-A521-7398-E7B6-791593E75535}"/>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6" name="Footer Placeholder 5">
            <a:extLst>
              <a:ext uri="{FF2B5EF4-FFF2-40B4-BE49-F238E27FC236}">
                <a16:creationId xmlns:a16="http://schemas.microsoft.com/office/drawing/2014/main" id="{1CA69CAC-1C8C-BE14-D1CA-771897A883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AB64CF-C2DC-B88E-C077-3FC84BE4D672}"/>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1723349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6B004-852C-78FA-44CF-87FB3D7C2DA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2CAA76-02BD-5CB4-A6D2-DDB7AC8B67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7B7425-9CCF-9BE0-D7E0-D85CD9408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DBEDFA1-A508-7C83-3415-596F60C713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0E120F-85A0-9BAA-85CC-C77586815F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4FD404-B617-2ADE-B4B5-381C2194D857}"/>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8" name="Footer Placeholder 7">
            <a:extLst>
              <a:ext uri="{FF2B5EF4-FFF2-40B4-BE49-F238E27FC236}">
                <a16:creationId xmlns:a16="http://schemas.microsoft.com/office/drawing/2014/main" id="{17519713-1461-5156-7DB0-BD045C1EB7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C1CB05-C25B-4CED-0B15-49E37AE7AEEA}"/>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2592702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CFE53-956C-B72D-403F-3585063ADA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5E7E66-9A6F-1940-B92B-8FCC3F9EDB3B}"/>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4" name="Footer Placeholder 3">
            <a:extLst>
              <a:ext uri="{FF2B5EF4-FFF2-40B4-BE49-F238E27FC236}">
                <a16:creationId xmlns:a16="http://schemas.microsoft.com/office/drawing/2014/main" id="{DBE53016-6504-AD62-5006-F991490F36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EA61086-75B0-DE8A-BD5C-463CA81405EF}"/>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693274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F489C4-C533-979C-B25A-2F68B0F253E3}"/>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3" name="Footer Placeholder 2">
            <a:extLst>
              <a:ext uri="{FF2B5EF4-FFF2-40B4-BE49-F238E27FC236}">
                <a16:creationId xmlns:a16="http://schemas.microsoft.com/office/drawing/2014/main" id="{F7144EB3-A8D6-4E5B-264D-75059E79AD4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E255CCA-3873-A430-7872-C2220EED8125}"/>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510904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0B42-1BA5-67A8-B2A6-976FA77796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546D0AF-706C-5AD7-DD80-6340A4F7AD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A12DD2-8ED8-2695-9443-2CCAB9F7E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634FD3-7375-B1C2-C183-13E075854DDF}"/>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6" name="Footer Placeholder 5">
            <a:extLst>
              <a:ext uri="{FF2B5EF4-FFF2-40B4-BE49-F238E27FC236}">
                <a16:creationId xmlns:a16="http://schemas.microsoft.com/office/drawing/2014/main" id="{6DD87FBF-BE00-6D5B-A0CB-C00025AA57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A262F4-E664-00A2-3A06-24D2C351157E}"/>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396661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4AA9-2221-E741-46D7-9602F04258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160B68-6941-E9F0-E030-5177E31B6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A60247-4C85-AC15-D5B2-0FD02E1DC2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9BD39-DC65-32C5-D0A8-C7235B32CB19}"/>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6" name="Footer Placeholder 5">
            <a:extLst>
              <a:ext uri="{FF2B5EF4-FFF2-40B4-BE49-F238E27FC236}">
                <a16:creationId xmlns:a16="http://schemas.microsoft.com/office/drawing/2014/main" id="{F644FF53-C8E7-227A-1774-BD0259F9B5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020902-EC51-2C27-4C80-836DCB756A92}"/>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175771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9D33-AD9F-9F19-E7A0-8AF232A6CE9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6457EE-8972-42C5-72C3-02D775F3D5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8BAD3-885D-E56F-C56E-DEBFBEE00B5A}"/>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5" name="Footer Placeholder 4">
            <a:extLst>
              <a:ext uri="{FF2B5EF4-FFF2-40B4-BE49-F238E27FC236}">
                <a16:creationId xmlns:a16="http://schemas.microsoft.com/office/drawing/2014/main" id="{AC50EC5E-6F82-46A1-308B-FE316D3DDC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51B27F-229D-414D-1BC9-53CB53BA296D}"/>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41751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AF2E2A-B682-891E-6569-EC5D53582D7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09CCDE14-9C58-B7AD-DA6D-1A235FF261D0}"/>
              </a:ext>
            </a:extLst>
          </p:cNvPr>
          <p:cNvSpPr>
            <a:spLocks noGrp="1"/>
          </p:cNvSpPr>
          <p:nvPr>
            <p:ph type="pic" sz="quarter" idx="10"/>
          </p:nvPr>
        </p:nvSpPr>
        <p:spPr>
          <a:xfrm>
            <a:off x="6096000" y="0"/>
            <a:ext cx="6096000" cy="6858000"/>
          </a:xfrm>
        </p:spPr>
        <p:txBody>
          <a:bodyPr/>
          <a:lstStyle/>
          <a:p>
            <a:endParaRPr lang="en-US"/>
          </a:p>
        </p:txBody>
      </p:sp>
      <p:sp>
        <p:nvSpPr>
          <p:cNvPr id="11" name="Picture Placeholder 10">
            <a:extLst>
              <a:ext uri="{FF2B5EF4-FFF2-40B4-BE49-F238E27FC236}">
                <a16:creationId xmlns:a16="http://schemas.microsoft.com/office/drawing/2014/main" id="{FB387068-A1F1-92FF-FA61-AD9A94A6E5D8}"/>
              </a:ext>
            </a:extLst>
          </p:cNvPr>
          <p:cNvSpPr>
            <a:spLocks noGrp="1"/>
          </p:cNvSpPr>
          <p:nvPr>
            <p:ph type="pic" sz="quarter" idx="11"/>
          </p:nvPr>
        </p:nvSpPr>
        <p:spPr>
          <a:xfrm>
            <a:off x="5509846" y="515815"/>
            <a:ext cx="1757729" cy="2179760"/>
          </a:xfrm>
        </p:spPr>
        <p:txBody>
          <a:bodyPr/>
          <a:lstStyle/>
          <a:p>
            <a:endParaRPr lang="en-US"/>
          </a:p>
        </p:txBody>
      </p:sp>
      <p:sp>
        <p:nvSpPr>
          <p:cNvPr id="3" name="Title 2">
            <a:extLst>
              <a:ext uri="{FF2B5EF4-FFF2-40B4-BE49-F238E27FC236}">
                <a16:creationId xmlns:a16="http://schemas.microsoft.com/office/drawing/2014/main" id="{8B227C0C-6AD7-B92A-C991-481DE878D2F5}"/>
              </a:ext>
            </a:extLst>
          </p:cNvPr>
          <p:cNvSpPr>
            <a:spLocks noGrp="1"/>
          </p:cNvSpPr>
          <p:nvPr>
            <p:ph type="title"/>
          </p:nvPr>
        </p:nvSpPr>
        <p:spPr>
          <a:xfrm>
            <a:off x="990600" y="1793632"/>
            <a:ext cx="4117428" cy="2051538"/>
          </a:xfrm>
        </p:spPr>
        <p:txBody>
          <a:bodyPr anchor="ctr"/>
          <a:lstStyle>
            <a:lvl1pPr fontAlgn="t">
              <a:lnSpc>
                <a:spcPts val="4400"/>
              </a:lnSpc>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14405651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D89ED0-8D76-CF86-638B-E8A7120F10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5382C1D-4D18-9F46-0ED2-CFD190904E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C440AF-2292-9853-ADD4-5C37F80F5AAF}"/>
              </a:ext>
            </a:extLst>
          </p:cNvPr>
          <p:cNvSpPr>
            <a:spLocks noGrp="1"/>
          </p:cNvSpPr>
          <p:nvPr>
            <p:ph type="dt" sz="half" idx="10"/>
          </p:nvPr>
        </p:nvSpPr>
        <p:spPr/>
        <p:txBody>
          <a:bodyPr/>
          <a:lstStyle/>
          <a:p>
            <a:fld id="{CF22E760-6824-488A-ABE3-FF841E1C4912}" type="datetimeFigureOut">
              <a:rPr lang="en-GB" smtClean="0"/>
              <a:t>10/05/2024</a:t>
            </a:fld>
            <a:endParaRPr lang="en-GB"/>
          </a:p>
        </p:txBody>
      </p:sp>
      <p:sp>
        <p:nvSpPr>
          <p:cNvPr id="5" name="Footer Placeholder 4">
            <a:extLst>
              <a:ext uri="{FF2B5EF4-FFF2-40B4-BE49-F238E27FC236}">
                <a16:creationId xmlns:a16="http://schemas.microsoft.com/office/drawing/2014/main" id="{204CBE00-9482-96EB-6F56-E390DDF862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118B90-249F-FBE4-E689-C5B6553DE9F1}"/>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419451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8" y="156781"/>
            <a:ext cx="7430947" cy="1197458"/>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E846C3-8829-8DA5-C962-A52D8755CD65}"/>
              </a:ext>
            </a:extLst>
          </p:cNvPr>
          <p:cNvSpPr>
            <a:spLocks noGrp="1"/>
          </p:cNvSpPr>
          <p:nvPr>
            <p:ph type="body" sz="quarter" idx="11"/>
          </p:nvPr>
        </p:nvSpPr>
        <p:spPr>
          <a:xfrm>
            <a:off x="7955389" y="330200"/>
            <a:ext cx="4109611" cy="1023937"/>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
        <p:nvSpPr>
          <p:cNvPr id="32" name="Text Placeholder 30">
            <a:extLst>
              <a:ext uri="{FF2B5EF4-FFF2-40B4-BE49-F238E27FC236}">
                <a16:creationId xmlns:a16="http://schemas.microsoft.com/office/drawing/2014/main" id="{6B7CBFE7-B201-C811-30F6-AE2AE2683AF0}"/>
              </a:ext>
            </a:extLst>
          </p:cNvPr>
          <p:cNvSpPr>
            <a:spLocks noGrp="1"/>
          </p:cNvSpPr>
          <p:nvPr>
            <p:ph type="body" sz="quarter" idx="12"/>
          </p:nvPr>
        </p:nvSpPr>
        <p:spPr>
          <a:xfrm>
            <a:off x="7955389" y="1717110"/>
            <a:ext cx="4109611" cy="3653540"/>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Tree>
    <p:extLst>
      <p:ext uri="{BB962C8B-B14F-4D97-AF65-F5344CB8AC3E}">
        <p14:creationId xmlns:p14="http://schemas.microsoft.com/office/powerpoint/2010/main" val="179881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2ED21C-A858-AC62-3351-CF7759CA73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977" r="-103"/>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E846C3-8829-8DA5-C962-A52D8755CD65}"/>
              </a:ext>
            </a:extLst>
          </p:cNvPr>
          <p:cNvSpPr>
            <a:spLocks noGrp="1"/>
          </p:cNvSpPr>
          <p:nvPr>
            <p:ph type="body" sz="quarter" idx="11"/>
          </p:nvPr>
        </p:nvSpPr>
        <p:spPr>
          <a:xfrm>
            <a:off x="7955389" y="330200"/>
            <a:ext cx="4109611" cy="1023937"/>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
        <p:nvSpPr>
          <p:cNvPr id="32" name="Text Placeholder 30">
            <a:extLst>
              <a:ext uri="{FF2B5EF4-FFF2-40B4-BE49-F238E27FC236}">
                <a16:creationId xmlns:a16="http://schemas.microsoft.com/office/drawing/2014/main" id="{6B7CBFE7-B201-C811-30F6-AE2AE2683AF0}"/>
              </a:ext>
            </a:extLst>
          </p:cNvPr>
          <p:cNvSpPr>
            <a:spLocks noGrp="1"/>
          </p:cNvSpPr>
          <p:nvPr>
            <p:ph type="body" sz="quarter" idx="12"/>
          </p:nvPr>
        </p:nvSpPr>
        <p:spPr>
          <a:xfrm>
            <a:off x="7955389" y="1717110"/>
            <a:ext cx="4109611" cy="3653540"/>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Tree>
    <p:extLst>
      <p:ext uri="{BB962C8B-B14F-4D97-AF65-F5344CB8AC3E}">
        <p14:creationId xmlns:p14="http://schemas.microsoft.com/office/powerpoint/2010/main" val="39668096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1FE2C1-1593-E2C3-D704-C3F1FA8FE2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874"/>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5" name="Content Placeholder 3">
            <a:extLst>
              <a:ext uri="{FF2B5EF4-FFF2-40B4-BE49-F238E27FC236}">
                <a16:creationId xmlns:a16="http://schemas.microsoft.com/office/drawing/2014/main" id="{5ABCE283-F2E5-FBCB-C226-5C722E887934}"/>
              </a:ext>
            </a:extLst>
          </p:cNvPr>
          <p:cNvSpPr>
            <a:spLocks noGrp="1"/>
          </p:cNvSpPr>
          <p:nvPr>
            <p:ph sz="quarter" idx="13"/>
          </p:nvPr>
        </p:nvSpPr>
        <p:spPr>
          <a:xfrm>
            <a:off x="7954963" y="1716974"/>
            <a:ext cx="4110037" cy="36535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093F94C5-D39D-4443-CF6A-B2E682009821}"/>
              </a:ext>
            </a:extLst>
          </p:cNvPr>
          <p:cNvSpPr>
            <a:spLocks noGrp="1"/>
          </p:cNvSpPr>
          <p:nvPr>
            <p:ph sz="quarter" idx="14"/>
          </p:nvPr>
        </p:nvSpPr>
        <p:spPr>
          <a:xfrm>
            <a:off x="7954963" y="330200"/>
            <a:ext cx="4110037" cy="10239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080971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B14DE6-8096-8E42-8AC9-E522F2D86E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4" name="Picture 3">
            <a:extLst>
              <a:ext uri="{FF2B5EF4-FFF2-40B4-BE49-F238E27FC236}">
                <a16:creationId xmlns:a16="http://schemas.microsoft.com/office/drawing/2014/main" id="{D29D7E87-00EF-42A5-EE89-21187F0AD14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977" r="-103"/>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5" name="Content Placeholder 3">
            <a:extLst>
              <a:ext uri="{FF2B5EF4-FFF2-40B4-BE49-F238E27FC236}">
                <a16:creationId xmlns:a16="http://schemas.microsoft.com/office/drawing/2014/main" id="{5ABCE283-F2E5-FBCB-C226-5C722E887934}"/>
              </a:ext>
            </a:extLst>
          </p:cNvPr>
          <p:cNvSpPr>
            <a:spLocks noGrp="1"/>
          </p:cNvSpPr>
          <p:nvPr>
            <p:ph sz="quarter" idx="13"/>
          </p:nvPr>
        </p:nvSpPr>
        <p:spPr>
          <a:xfrm>
            <a:off x="7954963" y="1716974"/>
            <a:ext cx="4110037" cy="36535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093F94C5-D39D-4443-CF6A-B2E682009821}"/>
              </a:ext>
            </a:extLst>
          </p:cNvPr>
          <p:cNvSpPr>
            <a:spLocks noGrp="1"/>
          </p:cNvSpPr>
          <p:nvPr>
            <p:ph sz="quarter" idx="14"/>
          </p:nvPr>
        </p:nvSpPr>
        <p:spPr>
          <a:xfrm>
            <a:off x="7954963" y="330200"/>
            <a:ext cx="4110037" cy="10239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9336194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65ED1-82A6-433D-536A-17EB35473C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315088" y="169481"/>
            <a:ext cx="11356212" cy="1197458"/>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36501843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5E8651-6962-BC61-D795-E325B431F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6644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CE62DC6-AAF4-614A-4182-EC1608BF90C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286AD0D-1637-70AA-F027-C23C5A4C51CF}"/>
              </a:ext>
            </a:extLst>
          </p:cNvPr>
          <p:cNvSpPr>
            <a:spLocks noGrp="1"/>
          </p:cNvSpPr>
          <p:nvPr>
            <p:ph type="pic" sz="quarter" idx="10"/>
          </p:nvPr>
        </p:nvSpPr>
        <p:spPr>
          <a:xfrm>
            <a:off x="6096000" y="0"/>
            <a:ext cx="6096000" cy="6858000"/>
          </a:xfrm>
        </p:spPr>
        <p:txBody>
          <a:bodyPr/>
          <a:lstStyle/>
          <a:p>
            <a:endParaRPr lang="en-US"/>
          </a:p>
        </p:txBody>
      </p:sp>
      <p:sp>
        <p:nvSpPr>
          <p:cNvPr id="10" name="Picture Placeholder 10">
            <a:extLst>
              <a:ext uri="{FF2B5EF4-FFF2-40B4-BE49-F238E27FC236}">
                <a16:creationId xmlns:a16="http://schemas.microsoft.com/office/drawing/2014/main" id="{32F86B3B-6458-14D0-49FB-B00CFE6333B7}"/>
              </a:ext>
            </a:extLst>
          </p:cNvPr>
          <p:cNvSpPr>
            <a:spLocks noGrp="1"/>
          </p:cNvSpPr>
          <p:nvPr>
            <p:ph type="pic" sz="quarter" idx="11"/>
          </p:nvPr>
        </p:nvSpPr>
        <p:spPr>
          <a:xfrm>
            <a:off x="5509846" y="515815"/>
            <a:ext cx="1757729" cy="2179760"/>
          </a:xfrm>
        </p:spPr>
        <p:txBody>
          <a:bodyPr/>
          <a:lstStyle/>
          <a:p>
            <a:endParaRPr lang="en-US"/>
          </a:p>
        </p:txBody>
      </p:sp>
      <p:sp>
        <p:nvSpPr>
          <p:cNvPr id="13" name="Title 2">
            <a:extLst>
              <a:ext uri="{FF2B5EF4-FFF2-40B4-BE49-F238E27FC236}">
                <a16:creationId xmlns:a16="http://schemas.microsoft.com/office/drawing/2014/main" id="{B1032B9A-522F-1D2A-E93A-7BF5A47AE81D}"/>
              </a:ext>
            </a:extLst>
          </p:cNvPr>
          <p:cNvSpPr>
            <a:spLocks noGrp="1"/>
          </p:cNvSpPr>
          <p:nvPr>
            <p:ph type="title"/>
          </p:nvPr>
        </p:nvSpPr>
        <p:spPr>
          <a:xfrm>
            <a:off x="990600" y="1676400"/>
            <a:ext cx="4117428" cy="3464560"/>
          </a:xfrm>
        </p:spPr>
        <p:txBody>
          <a:bodyPr anchor="t"/>
          <a:lstStyle>
            <a:lvl1pPr fontAlgn="t">
              <a:lnSpc>
                <a:spcPts val="4400"/>
              </a:lnSpc>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364132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324DC-2000-1ADF-C3F6-1E17B68F2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A12832-6ED3-686F-6C35-F4B6C2FA3C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ADA366-E14E-E3E9-1D46-D038FB892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2E760-6824-488A-ABE3-FF841E1C4912}" type="datetimeFigureOut">
              <a:rPr lang="en-GB" smtClean="0"/>
              <a:t>10/05/2024</a:t>
            </a:fld>
            <a:endParaRPr lang="en-GB"/>
          </a:p>
        </p:txBody>
      </p:sp>
      <p:sp>
        <p:nvSpPr>
          <p:cNvPr id="5" name="Footer Placeholder 4">
            <a:extLst>
              <a:ext uri="{FF2B5EF4-FFF2-40B4-BE49-F238E27FC236}">
                <a16:creationId xmlns:a16="http://schemas.microsoft.com/office/drawing/2014/main" id="{DB5B2623-40AB-3B4A-95AC-196FED615B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65A17F-D64E-BD4D-22B8-A3A2C11B87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0C9E6-B29C-478F-A4FA-F47490E8E11E}" type="slidenum">
              <a:rPr lang="en-GB" smtClean="0"/>
              <a:t>‹#›</a:t>
            </a:fld>
            <a:endParaRPr lang="en-GB"/>
          </a:p>
        </p:txBody>
      </p:sp>
    </p:spTree>
    <p:extLst>
      <p:ext uri="{BB962C8B-B14F-4D97-AF65-F5344CB8AC3E}">
        <p14:creationId xmlns:p14="http://schemas.microsoft.com/office/powerpoint/2010/main" val="318176668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7" r:id="rId4"/>
    <p:sldLayoutId id="2147483668" r:id="rId5"/>
    <p:sldLayoutId id="2147483669" r:id="rId6"/>
    <p:sldLayoutId id="2147483665" r:id="rId7"/>
    <p:sldLayoutId id="2147483662" r:id="rId8"/>
    <p:sldLayoutId id="2147483651" r:id="rId9"/>
    <p:sldLayoutId id="2147483666" r:id="rId10"/>
    <p:sldLayoutId id="2147483661" r:id="rId11"/>
    <p:sldLayoutId id="2147483670" r:id="rId12"/>
    <p:sldLayoutId id="2147483652" r:id="rId13"/>
    <p:sldLayoutId id="2147483653" r:id="rId14"/>
    <p:sldLayoutId id="2147483654" r:id="rId15"/>
    <p:sldLayoutId id="2147483655" r:id="rId16"/>
    <p:sldLayoutId id="2147483656" r:id="rId17"/>
    <p:sldLayoutId id="2147483657" r:id="rId18"/>
    <p:sldLayoutId id="2147483658" r:id="rId19"/>
    <p:sldLayoutId id="214748365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25">
            <a:extLst>
              <a:ext uri="{FF2B5EF4-FFF2-40B4-BE49-F238E27FC236}">
                <a16:creationId xmlns:a16="http://schemas.microsoft.com/office/drawing/2014/main" id="{9486FDD2-9F2F-73E8-8680-99A0F4A5D8A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3526" r="33002"/>
          <a:stretch/>
        </p:blipFill>
        <p:spPr>
          <a:xfrm>
            <a:off x="6096000" y="0"/>
            <a:ext cx="6096001" cy="6858000"/>
          </a:xfrm>
          <a:noFill/>
        </p:spPr>
      </p:pic>
      <p:sp>
        <p:nvSpPr>
          <p:cNvPr id="2" name="Rectangle 1">
            <a:extLst>
              <a:ext uri="{FF2B5EF4-FFF2-40B4-BE49-F238E27FC236}">
                <a16:creationId xmlns:a16="http://schemas.microsoft.com/office/drawing/2014/main" id="{03C43274-3AD8-DF24-4016-71C84CC473CE}"/>
              </a:ext>
            </a:extLst>
          </p:cNvPr>
          <p:cNvSpPr/>
          <p:nvPr/>
        </p:nvSpPr>
        <p:spPr>
          <a:xfrm>
            <a:off x="5943600" y="480646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532E684-2743-DCAA-F7BE-17F14347F27C}"/>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1">
            <a:extLst>
              <a:ext uri="{FF2B5EF4-FFF2-40B4-BE49-F238E27FC236}">
                <a16:creationId xmlns:a16="http://schemas.microsoft.com/office/drawing/2014/main" id="{F51BD2FE-2757-33E5-B48A-B1264409B5B8}"/>
              </a:ext>
            </a:extLst>
          </p:cNvPr>
          <p:cNvSpPr>
            <a:spLocks noGrp="1"/>
          </p:cNvSpPr>
          <p:nvPr>
            <p:ph type="title"/>
          </p:nvPr>
        </p:nvSpPr>
        <p:spPr>
          <a:xfrm>
            <a:off x="430306" y="3845170"/>
            <a:ext cx="4733366" cy="2051538"/>
          </a:xfrm>
        </p:spPr>
        <p:txBody>
          <a:bodyPr>
            <a:normAutofit/>
          </a:bodyPr>
          <a:lstStyle/>
          <a:p>
            <a:r>
              <a:rPr lang="en-US" sz="4000" dirty="0"/>
              <a:t>Climate Change – is hydrogen the solution?</a:t>
            </a:r>
          </a:p>
        </p:txBody>
      </p:sp>
      <p:sp>
        <p:nvSpPr>
          <p:cNvPr id="18" name="Title 11">
            <a:extLst>
              <a:ext uri="{FF2B5EF4-FFF2-40B4-BE49-F238E27FC236}">
                <a16:creationId xmlns:a16="http://schemas.microsoft.com/office/drawing/2014/main" id="{093C985E-0591-4C46-69AF-4F85A2C4AFCB}"/>
              </a:ext>
            </a:extLst>
          </p:cNvPr>
          <p:cNvSpPr txBox="1">
            <a:spLocks/>
          </p:cNvSpPr>
          <p:nvPr/>
        </p:nvSpPr>
        <p:spPr>
          <a:xfrm>
            <a:off x="990600" y="1793632"/>
            <a:ext cx="4117428" cy="2051538"/>
          </a:xfrm>
          <a:prstGeom prst="rect">
            <a:avLst/>
          </a:prstGeom>
        </p:spPr>
        <p:txBody>
          <a:bodyPr vert="horz" lIns="91440" tIns="45720" rIns="91440" bIns="45720" rtlCol="0" anchor="ctr">
            <a:normAutofit/>
          </a:bodyPr>
          <a:lstStyle>
            <a:lvl1pPr algn="l" defTabSz="914400" rtl="0" eaLnBrk="1" fontAlgn="t" latinLnBrk="0" hangingPunct="1">
              <a:lnSpc>
                <a:spcPts val="44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r>
              <a:rPr lang="en-US" dirty="0">
                <a:solidFill>
                  <a:srgbClr val="0AD795"/>
                </a:solidFill>
              </a:rPr>
              <a:t>Lesson Three</a:t>
            </a:r>
          </a:p>
        </p:txBody>
      </p:sp>
      <p:pic>
        <p:nvPicPr>
          <p:cNvPr id="5" name="Picture Placeholder 21" descr="A close-up of water droplets&#10;&#10;Description automatically generated">
            <a:extLst>
              <a:ext uri="{FF2B5EF4-FFF2-40B4-BE49-F238E27FC236}">
                <a16:creationId xmlns:a16="http://schemas.microsoft.com/office/drawing/2014/main" id="{CC96E60E-8470-B890-C975-FA0C89717D48}"/>
              </a:ext>
            </a:extLst>
          </p:cNvPr>
          <p:cNvPicPr>
            <a:picLocks noChangeAspect="1"/>
          </p:cNvPicPr>
          <p:nvPr/>
        </p:nvPicPr>
        <p:blipFill>
          <a:blip r:embed="rId4">
            <a:extLst>
              <a:ext uri="{28A0092B-C50C-407E-A947-70E740481C1C}">
                <a14:useLocalDpi xmlns:a14="http://schemas.microsoft.com/office/drawing/2010/main" val="0"/>
              </a:ext>
            </a:extLst>
          </a:blip>
          <a:srcRect t="14563" b="14563"/>
          <a:stretch>
            <a:fillRect/>
          </a:stretch>
        </p:blipFill>
        <p:spPr>
          <a:xfrm>
            <a:off x="5509846" y="515815"/>
            <a:ext cx="1757729" cy="2179760"/>
          </a:xfrm>
          <a:prstGeom prst="rect">
            <a:avLst/>
          </a:prstGeom>
        </p:spPr>
      </p:pic>
    </p:spTree>
    <p:extLst>
      <p:ext uri="{BB962C8B-B14F-4D97-AF65-F5344CB8AC3E}">
        <p14:creationId xmlns:p14="http://schemas.microsoft.com/office/powerpoint/2010/main" val="4269382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CDBDD-8DA4-9FBE-C904-057735E9AC9E}"/>
              </a:ext>
            </a:extLst>
          </p:cNvPr>
          <p:cNvSpPr>
            <a:spLocks noGrp="1"/>
          </p:cNvSpPr>
          <p:nvPr>
            <p:ph type="title"/>
          </p:nvPr>
        </p:nvSpPr>
        <p:spPr/>
        <p:txBody>
          <a:bodyPr/>
          <a:lstStyle/>
          <a:p>
            <a:r>
              <a:rPr lang="en-GB" dirty="0"/>
              <a:t>How successful were you?</a:t>
            </a:r>
          </a:p>
        </p:txBody>
      </p:sp>
      <p:sp>
        <p:nvSpPr>
          <p:cNvPr id="3" name="Content Placeholder 2">
            <a:extLst>
              <a:ext uri="{FF2B5EF4-FFF2-40B4-BE49-F238E27FC236}">
                <a16:creationId xmlns:a16="http://schemas.microsoft.com/office/drawing/2014/main" id="{7E99F6F6-2EF9-F4FB-EFE4-3D0357F19366}"/>
              </a:ext>
            </a:extLst>
          </p:cNvPr>
          <p:cNvSpPr>
            <a:spLocks noGrp="1"/>
          </p:cNvSpPr>
          <p:nvPr>
            <p:ph type="body" sz="quarter" idx="10"/>
          </p:nvPr>
        </p:nvSpPr>
        <p:spPr>
          <a:xfrm>
            <a:off x="1068729" y="1717109"/>
            <a:ext cx="9627624" cy="3653541"/>
          </a:xfrm>
        </p:spPr>
        <p:txBody>
          <a:bodyPr/>
          <a:lstStyle/>
          <a:p>
            <a:pPr marL="0" indent="0">
              <a:buNone/>
            </a:pPr>
            <a:r>
              <a:rPr lang="en-GB" sz="2400" b="1" dirty="0"/>
              <a:t>Feeling confident?</a:t>
            </a:r>
          </a:p>
          <a:p>
            <a:pPr marL="342900" indent="-342900">
              <a:buFont typeface="Wingdings" pitchFamily="2" charset="2"/>
              <a:buChar char="ü"/>
            </a:pPr>
            <a:r>
              <a:rPr lang="en-GB" sz="2400" dirty="0"/>
              <a:t>I can state the advantages of hydrogen as an energy source.</a:t>
            </a:r>
          </a:p>
          <a:p>
            <a:pPr marL="342900" indent="-342900">
              <a:buFont typeface="Wingdings" pitchFamily="2" charset="2"/>
              <a:buChar char="ü"/>
            </a:pPr>
            <a:r>
              <a:rPr lang="en-GB" sz="2400" dirty="0"/>
              <a:t>I can state the disadvantages of hydrogen as an energy source.</a:t>
            </a:r>
          </a:p>
          <a:p>
            <a:pPr marL="342900" indent="-342900">
              <a:buFont typeface="Wingdings" pitchFamily="2" charset="2"/>
              <a:buChar char="ü"/>
            </a:pPr>
            <a:r>
              <a:rPr lang="en-GB" sz="2400" dirty="0"/>
              <a:t>I can communicate scientific ideas clearly.</a:t>
            </a:r>
          </a:p>
          <a:p>
            <a:pPr marL="0" indent="0">
              <a:buNone/>
            </a:pPr>
            <a:endParaRPr lang="en-GB" sz="2400" dirty="0"/>
          </a:p>
          <a:p>
            <a:pPr marL="0" indent="0">
              <a:buNone/>
            </a:pPr>
            <a:r>
              <a:rPr lang="en-GB" sz="2400" b="1" dirty="0">
                <a:solidFill>
                  <a:srgbClr val="0AD795"/>
                </a:solidFill>
              </a:rPr>
              <a:t>In need of a challenge?</a:t>
            </a:r>
          </a:p>
          <a:p>
            <a:pPr marL="342900" indent="-342900">
              <a:buFont typeface="Wingdings" pitchFamily="2" charset="2"/>
              <a:buChar char="ü"/>
            </a:pPr>
            <a:r>
              <a:rPr lang="en-GB" sz="2400" dirty="0"/>
              <a:t>I can refer to my scientific knowledge in my communications.</a:t>
            </a:r>
          </a:p>
          <a:p>
            <a:pPr marL="342900" indent="-342900">
              <a:buFont typeface="Wingdings" pitchFamily="2" charset="2"/>
              <a:buChar char="ü"/>
            </a:pPr>
            <a:r>
              <a:rPr lang="en-GB" sz="2400" dirty="0"/>
              <a:t>I am able to suggest technological solutions to climate change.</a:t>
            </a:r>
          </a:p>
          <a:p>
            <a:pPr marL="0" indent="0">
              <a:buNone/>
            </a:pPr>
            <a:endParaRPr lang="en-GB" sz="2400" dirty="0"/>
          </a:p>
        </p:txBody>
      </p:sp>
      <p:sp>
        <p:nvSpPr>
          <p:cNvPr id="4" name="Rectangle 3">
            <a:extLst>
              <a:ext uri="{FF2B5EF4-FFF2-40B4-BE49-F238E27FC236}">
                <a16:creationId xmlns:a16="http://schemas.microsoft.com/office/drawing/2014/main" id="{659F0A94-A1D5-22F4-67D6-7F16E0602D9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BD6407E-58D6-5986-98B9-BC9F2DCF507B}"/>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9092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910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p:txBody>
          <a:bodyPr/>
          <a:lstStyle/>
          <a:p>
            <a:pPr marL="342900" indent="-342900">
              <a:buFont typeface="Arial" panose="020B0604020202020204" pitchFamily="34" charset="0"/>
              <a:buChar char="•"/>
            </a:pPr>
            <a:r>
              <a:rPr lang="en-GB" sz="2400" dirty="0"/>
              <a:t>To consider the pros and cons of hydrogen as a clean energy source.</a:t>
            </a:r>
          </a:p>
          <a:p>
            <a:pPr marL="342900" indent="-342900">
              <a:buFont typeface="Arial" panose="020B0604020202020204" pitchFamily="34" charset="0"/>
              <a:buChar char="•"/>
            </a:pPr>
            <a:r>
              <a:rPr lang="en-GB" sz="2400" dirty="0"/>
              <a:t>To deliver an independent extended piece of writing or media to lobby government.</a:t>
            </a:r>
          </a:p>
          <a:p>
            <a:pPr marL="342900" indent="-342900">
              <a:buFont typeface="Arial" panose="020B0604020202020204" pitchFamily="34" charset="0"/>
              <a:buChar char="•"/>
            </a:pPr>
            <a:r>
              <a:rPr lang="en-GB" sz="2400" dirty="0"/>
              <a:t>To consider solutions to climate change.</a:t>
            </a:r>
          </a:p>
          <a:p>
            <a:pPr marL="342900" indent="-342900">
              <a:buFont typeface="Arial" panose="020B0604020202020204" pitchFamily="34" charset="0"/>
              <a:buChar char="•"/>
            </a:pPr>
            <a:endParaRPr lang="en-GB" sz="2400" dirty="0"/>
          </a:p>
        </p:txBody>
      </p:sp>
      <p:sp>
        <p:nvSpPr>
          <p:cNvPr id="5" name="Text Placeholder 4">
            <a:extLst>
              <a:ext uri="{FF2B5EF4-FFF2-40B4-BE49-F238E27FC236}">
                <a16:creationId xmlns:a16="http://schemas.microsoft.com/office/drawing/2014/main" id="{92F09F7E-A491-32FD-8495-0CA84FA085BA}"/>
              </a:ext>
            </a:extLst>
          </p:cNvPr>
          <p:cNvSpPr>
            <a:spLocks noGrp="1"/>
          </p:cNvSpPr>
          <p:nvPr>
            <p:ph type="body" sz="quarter" idx="11"/>
          </p:nvPr>
        </p:nvSpPr>
        <p:spPr/>
        <p:txBody>
          <a:bodyPr/>
          <a:lstStyle/>
          <a:p>
            <a:r>
              <a:rPr lang="en-US" dirty="0"/>
              <a:t>Key words:</a:t>
            </a:r>
          </a:p>
        </p:txBody>
      </p:sp>
      <p:sp>
        <p:nvSpPr>
          <p:cNvPr id="4" name="Rectangle 3">
            <a:extLst>
              <a:ext uri="{FF2B5EF4-FFF2-40B4-BE49-F238E27FC236}">
                <a16:creationId xmlns:a16="http://schemas.microsoft.com/office/drawing/2014/main" id="{4C680298-072E-FFB3-8A6A-95A6548F2408}"/>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5DBA3-5AAB-A6CA-1588-D566028BDC09}"/>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05F7E7A2-C484-21D4-A737-8C0D94034BDA}"/>
              </a:ext>
            </a:extLst>
          </p:cNvPr>
          <p:cNvSpPr txBox="1">
            <a:spLocks/>
          </p:cNvSpPr>
          <p:nvPr/>
        </p:nvSpPr>
        <p:spPr>
          <a:xfrm>
            <a:off x="7955389" y="1717110"/>
            <a:ext cx="4109611" cy="3653540"/>
          </a:xfrm>
          <a:prstGeom prst="rect">
            <a:avLst/>
          </a:prstGeom>
        </p:spPr>
        <p:txBody>
          <a:bodyPr vert="horz" lIns="91440" tIns="45720" rIns="91440" bIns="45720" rtlCol="0" anchor="ctr">
            <a:noAutofit/>
          </a:bodyPr>
          <a:lstStyle>
            <a:lvl1pPr marL="0" indent="0" algn="l" defTabSz="914400" rtl="0" eaLnBrk="1" latinLnBrk="0" hangingPunct="1">
              <a:lnSpc>
                <a:spcPts val="2820"/>
              </a:lnSpc>
              <a:spcBef>
                <a:spcPts val="1000"/>
              </a:spcBef>
              <a:buFont typeface="Arial" panose="020B0604020202020204" pitchFamily="34" charset="0"/>
              <a:buNone/>
              <a:defRPr sz="3800" kern="1200">
                <a:solidFill>
                  <a:schemeClr val="bg1"/>
                </a:solidFill>
                <a:latin typeface="+mn-lt"/>
                <a:ea typeface="+mn-ea"/>
                <a:cs typeface="+mn-cs"/>
              </a:defRPr>
            </a:lvl1pPr>
            <a:lvl2pPr marL="4572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2pPr>
            <a:lvl3pPr marL="9144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3pPr>
            <a:lvl4pPr marL="13716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4pPr>
            <a:lvl5pPr marL="18288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sz="4000" dirty="0"/>
              <a:t>Hydrogen</a:t>
            </a:r>
          </a:p>
          <a:p>
            <a:pPr>
              <a:lnSpc>
                <a:spcPts val="3720"/>
              </a:lnSpc>
            </a:pPr>
            <a:r>
              <a:rPr lang="en-GB" sz="4000" dirty="0"/>
              <a:t>Climate change</a:t>
            </a:r>
          </a:p>
          <a:p>
            <a:pPr>
              <a:lnSpc>
                <a:spcPts val="3720"/>
              </a:lnSpc>
            </a:pPr>
            <a:r>
              <a:rPr lang="en-GB" sz="4000" dirty="0"/>
              <a:t>Technology</a:t>
            </a:r>
          </a:p>
          <a:p>
            <a:pPr>
              <a:lnSpc>
                <a:spcPts val="3720"/>
              </a:lnSpc>
            </a:pPr>
            <a:r>
              <a:rPr lang="en-GB" sz="4000" dirty="0"/>
              <a:t>Solutions</a:t>
            </a:r>
          </a:p>
          <a:p>
            <a:pPr>
              <a:lnSpc>
                <a:spcPts val="3720"/>
              </a:lnSpc>
            </a:pPr>
            <a:r>
              <a:rPr lang="en-GB" sz="4000" dirty="0"/>
              <a:t>Efficient</a:t>
            </a:r>
          </a:p>
          <a:p>
            <a:pPr>
              <a:lnSpc>
                <a:spcPts val="3720"/>
              </a:lnSpc>
            </a:pPr>
            <a:r>
              <a:rPr lang="en-GB" sz="4000" dirty="0"/>
              <a:t>Emissions</a:t>
            </a:r>
          </a:p>
        </p:txBody>
      </p:sp>
    </p:spTree>
    <p:extLst>
      <p:ext uri="{BB962C8B-B14F-4D97-AF65-F5344CB8AC3E}">
        <p14:creationId xmlns:p14="http://schemas.microsoft.com/office/powerpoint/2010/main" val="142339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email&#10;&#10;Description automatically generated">
            <a:extLst>
              <a:ext uri="{FF2B5EF4-FFF2-40B4-BE49-F238E27FC236}">
                <a16:creationId xmlns:a16="http://schemas.microsoft.com/office/drawing/2014/main" id="{76AD58CE-0184-DFB5-AF50-E29B250AD2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398" y="1793632"/>
            <a:ext cx="6046139" cy="3717376"/>
          </a:xfrm>
          <a:prstGeom prst="rect">
            <a:avLst/>
          </a:prstGeom>
        </p:spPr>
      </p:pic>
      <p:sp>
        <p:nvSpPr>
          <p:cNvPr id="2" name="Title 1">
            <a:extLst>
              <a:ext uri="{FF2B5EF4-FFF2-40B4-BE49-F238E27FC236}">
                <a16:creationId xmlns:a16="http://schemas.microsoft.com/office/drawing/2014/main" id="{71D87951-85DD-A38E-C7E5-5F9BA9C5B60C}"/>
              </a:ext>
            </a:extLst>
          </p:cNvPr>
          <p:cNvSpPr>
            <a:spLocks noGrp="1"/>
          </p:cNvSpPr>
          <p:nvPr>
            <p:ph type="title"/>
          </p:nvPr>
        </p:nvSpPr>
        <p:spPr/>
        <p:txBody>
          <a:bodyPr>
            <a:normAutofit fontScale="90000"/>
          </a:bodyPr>
          <a:lstStyle/>
          <a:p>
            <a:r>
              <a:rPr lang="en-GB" dirty="0"/>
              <a:t>INEOS Britannia UK Hydrogen Chase Boat</a:t>
            </a:r>
            <a:endParaRPr lang="en-US" dirty="0"/>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80807A60-6018-5BCF-5152-C7FC0FA210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0373" y="-398716"/>
            <a:ext cx="4472256" cy="2453352"/>
          </a:xfrm>
          <a:prstGeom prst="rect">
            <a:avLst/>
          </a:prstGeom>
        </p:spPr>
      </p:pic>
      <p:pic>
        <p:nvPicPr>
          <p:cNvPr id="25" name="Picture 24">
            <a:extLst>
              <a:ext uri="{FF2B5EF4-FFF2-40B4-BE49-F238E27FC236}">
                <a16:creationId xmlns:a16="http://schemas.microsoft.com/office/drawing/2014/main" id="{58100AB5-CC7D-092F-33BB-BD332CDCA5D2}"/>
              </a:ext>
            </a:extLst>
          </p:cNvPr>
          <p:cNvPicPr>
            <a:picLocks noChangeAspect="1"/>
          </p:cNvPicPr>
          <p:nvPr/>
        </p:nvPicPr>
        <p:blipFill rotWithShape="1">
          <a:blip r:embed="rId6">
            <a:extLst>
              <a:ext uri="{28A0092B-C50C-407E-A947-70E740481C1C}">
                <a14:useLocalDpi xmlns:a14="http://schemas.microsoft.com/office/drawing/2010/main" val="0"/>
              </a:ext>
            </a:extLst>
          </a:blip>
          <a:srcRect l="30533" r="3986"/>
          <a:stretch/>
        </p:blipFill>
        <p:spPr>
          <a:xfrm>
            <a:off x="8042962" y="2058426"/>
            <a:ext cx="3910927" cy="3359606"/>
          </a:xfrm>
          <a:prstGeom prst="rect">
            <a:avLst/>
          </a:prstGeom>
        </p:spPr>
      </p:pic>
      <p:sp>
        <p:nvSpPr>
          <p:cNvPr id="24" name="Text Placeholder 7">
            <a:extLst>
              <a:ext uri="{FF2B5EF4-FFF2-40B4-BE49-F238E27FC236}">
                <a16:creationId xmlns:a16="http://schemas.microsoft.com/office/drawing/2014/main" id="{CAE00ABF-5296-A8D6-1C20-B3B100F3FE08}"/>
              </a:ext>
            </a:extLst>
          </p:cNvPr>
          <p:cNvSpPr txBox="1">
            <a:spLocks/>
          </p:cNvSpPr>
          <p:nvPr/>
        </p:nvSpPr>
        <p:spPr>
          <a:xfrm>
            <a:off x="1068729" y="3083952"/>
            <a:ext cx="5801359" cy="2024657"/>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At INEOS Britannia, we have been busy designing and building a hydrogen-powered foiling chase boat to use in the 37</a:t>
            </a:r>
            <a:r>
              <a:rPr lang="en-GB" sz="1100" baseline="30000"/>
              <a:t>th</a:t>
            </a:r>
            <a:r>
              <a:rPr lang="en-GB" sz="1100"/>
              <a:t> America’s Cup. We believe our boat forms part of the solution to managing the global climate crisis. It uses hydrogen fuel cells to power it, ensuring zero harmful emissions when in use.</a:t>
            </a:r>
          </a:p>
          <a:p>
            <a:r>
              <a:rPr lang="en-GB" sz="1100"/>
              <a:t>We would like to promote our innovative design across the marine industry, and we firmly believe that hydrogen energy is the future of powered boats, eradicating the need for fossil fuel power and reducing emissions to meet the Net Zero targets of 2050.</a:t>
            </a:r>
          </a:p>
          <a:p>
            <a:r>
              <a:rPr lang="en-GB" sz="1100"/>
              <a:t>However, we need your help. Hydrogen has had a poor reputation in the past, and many people need to be convinced that this is a technology worth investing in. Therefore, your role as Marketing Executive is to promote the message that hydrogen is not only safe, but it is an essential component in the fight against climate change for our planet. </a:t>
            </a:r>
            <a:endParaRPr lang="en-GB" sz="1100" dirty="0"/>
          </a:p>
        </p:txBody>
      </p:sp>
      <p:pic>
        <p:nvPicPr>
          <p:cNvPr id="8" name="Picture 7" descr="A boat on the water&#10;&#10;Description automatically generated">
            <a:extLst>
              <a:ext uri="{FF2B5EF4-FFF2-40B4-BE49-F238E27FC236}">
                <a16:creationId xmlns:a16="http://schemas.microsoft.com/office/drawing/2014/main" id="{84E48D88-3440-4829-996B-F082C51E3082}"/>
              </a:ext>
            </a:extLst>
          </p:cNvPr>
          <p:cNvPicPr>
            <a:picLocks noChangeAspect="1"/>
          </p:cNvPicPr>
          <p:nvPr/>
        </p:nvPicPr>
        <p:blipFill rotWithShape="1">
          <a:blip r:embed="rId7">
            <a:extLst>
              <a:ext uri="{28A0092B-C50C-407E-A947-70E740481C1C}">
                <a14:useLocalDpi xmlns:a14="http://schemas.microsoft.com/office/drawing/2010/main" val="0"/>
              </a:ext>
            </a:extLst>
          </a:blip>
          <a:srcRect l="11178" r="23341"/>
          <a:stretch/>
        </p:blipFill>
        <p:spPr>
          <a:xfrm>
            <a:off x="8042962" y="2054636"/>
            <a:ext cx="3910927" cy="3359606"/>
          </a:xfrm>
          <a:prstGeom prst="rect">
            <a:avLst/>
          </a:prstGeom>
        </p:spPr>
      </p:pic>
    </p:spTree>
    <p:extLst>
      <p:ext uri="{BB962C8B-B14F-4D97-AF65-F5344CB8AC3E}">
        <p14:creationId xmlns:p14="http://schemas.microsoft.com/office/powerpoint/2010/main" val="786860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7951-85DD-A38E-C7E5-5F9BA9C5B60C}"/>
              </a:ext>
            </a:extLst>
          </p:cNvPr>
          <p:cNvSpPr>
            <a:spLocks noGrp="1"/>
          </p:cNvSpPr>
          <p:nvPr>
            <p:ph type="title"/>
          </p:nvPr>
        </p:nvSpPr>
        <p:spPr>
          <a:xfrm>
            <a:off x="416689" y="156781"/>
            <a:ext cx="7353684" cy="1197458"/>
          </a:xfrm>
        </p:spPr>
        <p:txBody>
          <a:bodyPr>
            <a:normAutofit fontScale="90000"/>
          </a:bodyPr>
          <a:lstStyle/>
          <a:p>
            <a:r>
              <a:rPr lang="en-GB" dirty="0"/>
              <a:t>Independent Research Project</a:t>
            </a:r>
            <a:endParaRPr lang="en-US" dirty="0"/>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80807A60-6018-5BCF-5152-C7FC0FA210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0373" y="-398716"/>
            <a:ext cx="4472256" cy="2453352"/>
          </a:xfrm>
          <a:prstGeom prst="rect">
            <a:avLst/>
          </a:prstGeom>
        </p:spPr>
      </p:pic>
      <p:pic>
        <p:nvPicPr>
          <p:cNvPr id="25" name="Picture 24">
            <a:extLst>
              <a:ext uri="{FF2B5EF4-FFF2-40B4-BE49-F238E27FC236}">
                <a16:creationId xmlns:a16="http://schemas.microsoft.com/office/drawing/2014/main" id="{58100AB5-CC7D-092F-33BB-BD332CDCA5D2}"/>
              </a:ext>
            </a:extLst>
          </p:cNvPr>
          <p:cNvPicPr>
            <a:picLocks noChangeAspect="1"/>
          </p:cNvPicPr>
          <p:nvPr/>
        </p:nvPicPr>
        <p:blipFill>
          <a:blip r:embed="rId4">
            <a:extLst>
              <a:ext uri="{28A0092B-C50C-407E-A947-70E740481C1C}">
                <a14:useLocalDpi xmlns:a14="http://schemas.microsoft.com/office/drawing/2010/main" val="0"/>
              </a:ext>
            </a:extLst>
          </a:blip>
          <a:srcRect l="21838" r="21838"/>
          <a:stretch/>
        </p:blipFill>
        <p:spPr>
          <a:xfrm>
            <a:off x="8042962" y="2058426"/>
            <a:ext cx="3910927" cy="3359606"/>
          </a:xfrm>
          <a:prstGeom prst="rect">
            <a:avLst/>
          </a:prstGeom>
        </p:spPr>
      </p:pic>
      <p:sp>
        <p:nvSpPr>
          <p:cNvPr id="4" name="Content Placeholder 2">
            <a:extLst>
              <a:ext uri="{FF2B5EF4-FFF2-40B4-BE49-F238E27FC236}">
                <a16:creationId xmlns:a16="http://schemas.microsoft.com/office/drawing/2014/main" id="{8F2AFEFC-56E3-84B8-8AA8-EFDDA97ECA38}"/>
              </a:ext>
            </a:extLst>
          </p:cNvPr>
          <p:cNvSpPr>
            <a:spLocks noGrp="1"/>
          </p:cNvSpPr>
          <p:nvPr>
            <p:ph type="body" sz="quarter" idx="10"/>
          </p:nvPr>
        </p:nvSpPr>
        <p:spPr>
          <a:xfrm>
            <a:off x="1068729" y="1717109"/>
            <a:ext cx="6348071" cy="3653541"/>
          </a:xfrm>
        </p:spPr>
        <p:txBody>
          <a:bodyPr/>
          <a:lstStyle/>
          <a:p>
            <a:pPr marL="0" indent="0">
              <a:buNone/>
            </a:pPr>
            <a:r>
              <a:rPr lang="en-GB" sz="2400" dirty="0"/>
              <a:t>In order to promote the INEOS Britannia chase boat, it is important to know the advantages and disadvantages of using hydrogen as an energy source. </a:t>
            </a:r>
          </a:p>
          <a:p>
            <a:endParaRPr lang="en-GB" sz="2400" dirty="0"/>
          </a:p>
        </p:txBody>
      </p:sp>
    </p:spTree>
    <p:extLst>
      <p:ext uri="{BB962C8B-B14F-4D97-AF65-F5344CB8AC3E}">
        <p14:creationId xmlns:p14="http://schemas.microsoft.com/office/powerpoint/2010/main" val="785327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FA8207AC-ED13-F892-DC95-DA44829B2B63}"/>
              </a:ext>
            </a:extLst>
          </p:cNvPr>
          <p:cNvSpPr txBox="1"/>
          <p:nvPr/>
        </p:nvSpPr>
        <p:spPr>
          <a:xfrm>
            <a:off x="523875" y="1690688"/>
            <a:ext cx="3266890" cy="1815882"/>
          </a:xfrm>
          <a:prstGeom prst="rect">
            <a:avLst/>
          </a:prstGeom>
          <a:noFill/>
        </p:spPr>
        <p:txBody>
          <a:bodyPr wrap="square" rtlCol="0">
            <a:spAutoFit/>
          </a:bodyPr>
          <a:lstStyle/>
          <a:p>
            <a:r>
              <a:rPr lang="en-GB" sz="1600" b="1" dirty="0">
                <a:solidFill>
                  <a:srgbClr val="0AD795"/>
                </a:solidFill>
              </a:rPr>
              <a:t>Renewable and abundant</a:t>
            </a:r>
          </a:p>
          <a:p>
            <a:r>
              <a:rPr lang="en-GB" sz="1600" b="0" i="0" dirty="0">
                <a:solidFill>
                  <a:schemeClr val="bg1"/>
                </a:solidFill>
                <a:effectLst/>
              </a:rPr>
              <a:t>Hydrogen is the most abundant element in the universe and, despite the challenges associated with its extraction from water, it is a uniquely abundant and renewable source of energy</a:t>
            </a:r>
            <a:r>
              <a:rPr lang="en-GB" sz="1600" dirty="0">
                <a:solidFill>
                  <a:schemeClr val="bg1"/>
                </a:solidFill>
              </a:rPr>
              <a:t>.</a:t>
            </a:r>
          </a:p>
        </p:txBody>
      </p:sp>
      <p:sp>
        <p:nvSpPr>
          <p:cNvPr id="26" name="TextBox 25">
            <a:extLst>
              <a:ext uri="{FF2B5EF4-FFF2-40B4-BE49-F238E27FC236}">
                <a16:creationId xmlns:a16="http://schemas.microsoft.com/office/drawing/2014/main" id="{DEDEB934-07F5-BE9B-F326-76229092A1E1}"/>
              </a:ext>
            </a:extLst>
          </p:cNvPr>
          <p:cNvSpPr txBox="1"/>
          <p:nvPr/>
        </p:nvSpPr>
        <p:spPr>
          <a:xfrm>
            <a:off x="4391720" y="1690688"/>
            <a:ext cx="3390900" cy="1815882"/>
          </a:xfrm>
          <a:prstGeom prst="rect">
            <a:avLst/>
          </a:prstGeom>
          <a:noFill/>
        </p:spPr>
        <p:txBody>
          <a:bodyPr wrap="square" rtlCol="0">
            <a:spAutoFit/>
          </a:bodyPr>
          <a:lstStyle/>
          <a:p>
            <a:r>
              <a:rPr lang="en-GB" sz="1600" b="1" i="0" dirty="0">
                <a:solidFill>
                  <a:srgbClr val="0AD795"/>
                </a:solidFill>
                <a:effectLst/>
              </a:rPr>
              <a:t>Clean and flexible</a:t>
            </a:r>
          </a:p>
          <a:p>
            <a:r>
              <a:rPr lang="en-GB" sz="1600" b="0" i="0" dirty="0">
                <a:solidFill>
                  <a:schemeClr val="bg1"/>
                </a:solidFill>
                <a:effectLst/>
              </a:rPr>
              <a:t>Hydrogen fuel cells provide a clean source of energy, with no adverse environmental impact. The only</a:t>
            </a:r>
            <a:r>
              <a:rPr lang="en-GB" sz="1600" dirty="0">
                <a:solidFill>
                  <a:schemeClr val="bg1"/>
                </a:solidFill>
              </a:rPr>
              <a:t> </a:t>
            </a:r>
            <a:r>
              <a:rPr lang="en-GB" sz="1600" b="0" i="0" dirty="0">
                <a:solidFill>
                  <a:schemeClr val="bg1"/>
                </a:solidFill>
                <a:effectLst/>
              </a:rPr>
              <a:t>by-products generated are simply heat and wate</a:t>
            </a:r>
            <a:r>
              <a:rPr lang="en-GB" sz="1600" dirty="0">
                <a:solidFill>
                  <a:schemeClr val="bg1"/>
                </a:solidFill>
              </a:rPr>
              <a:t>r.</a:t>
            </a:r>
            <a:endParaRPr lang="en-GB" sz="1600" i="0" dirty="0">
              <a:solidFill>
                <a:schemeClr val="bg1"/>
              </a:solidFill>
              <a:effectLst/>
            </a:endParaRPr>
          </a:p>
          <a:p>
            <a:endParaRPr lang="en-GB" sz="1600" dirty="0">
              <a:solidFill>
                <a:schemeClr val="bg1"/>
              </a:solidFill>
            </a:endParaRPr>
          </a:p>
        </p:txBody>
      </p:sp>
      <p:sp>
        <p:nvSpPr>
          <p:cNvPr id="27" name="TextBox 26">
            <a:extLst>
              <a:ext uri="{FF2B5EF4-FFF2-40B4-BE49-F238E27FC236}">
                <a16:creationId xmlns:a16="http://schemas.microsoft.com/office/drawing/2014/main" id="{E070B3EA-411F-3857-F97B-FB79E67E8D94}"/>
              </a:ext>
            </a:extLst>
          </p:cNvPr>
          <p:cNvSpPr txBox="1"/>
          <p:nvPr/>
        </p:nvSpPr>
        <p:spPr>
          <a:xfrm>
            <a:off x="523876" y="4071006"/>
            <a:ext cx="3266890" cy="1323439"/>
          </a:xfrm>
          <a:prstGeom prst="rect">
            <a:avLst/>
          </a:prstGeom>
          <a:noFill/>
        </p:spPr>
        <p:txBody>
          <a:bodyPr wrap="square" rtlCol="0">
            <a:spAutoFit/>
          </a:bodyPr>
          <a:lstStyle/>
          <a:p>
            <a:r>
              <a:rPr lang="en-GB" sz="1600" b="1" i="0" dirty="0">
                <a:solidFill>
                  <a:srgbClr val="0AD795"/>
                </a:solidFill>
                <a:effectLst/>
              </a:rPr>
              <a:t>Powerful and energy efficient</a:t>
            </a:r>
          </a:p>
          <a:p>
            <a:r>
              <a:rPr lang="en-GB" sz="1600" b="0" i="0" dirty="0">
                <a:solidFill>
                  <a:schemeClr val="bg1"/>
                </a:solidFill>
                <a:effectLst/>
              </a:rPr>
              <a:t>Hydrogen has the highest energy content of any common fuel by weight. </a:t>
            </a:r>
            <a:endParaRPr lang="en-GB" sz="1600" b="1" i="0" dirty="0">
              <a:solidFill>
                <a:schemeClr val="bg1"/>
              </a:solidFill>
              <a:effectLst/>
            </a:endParaRPr>
          </a:p>
          <a:p>
            <a:endParaRPr lang="en-GB" sz="1600" dirty="0">
              <a:solidFill>
                <a:schemeClr val="bg1"/>
              </a:solidFill>
            </a:endParaRPr>
          </a:p>
        </p:txBody>
      </p:sp>
      <p:sp>
        <p:nvSpPr>
          <p:cNvPr id="28" name="TextBox 27">
            <a:extLst>
              <a:ext uri="{FF2B5EF4-FFF2-40B4-BE49-F238E27FC236}">
                <a16:creationId xmlns:a16="http://schemas.microsoft.com/office/drawing/2014/main" id="{E2A9D0C6-A37F-BB43-02AF-FC9BC68CC855}"/>
              </a:ext>
            </a:extLst>
          </p:cNvPr>
          <p:cNvSpPr txBox="1"/>
          <p:nvPr/>
        </p:nvSpPr>
        <p:spPr>
          <a:xfrm>
            <a:off x="4352925" y="4071006"/>
            <a:ext cx="3459425" cy="1323439"/>
          </a:xfrm>
          <a:prstGeom prst="rect">
            <a:avLst/>
          </a:prstGeom>
          <a:noFill/>
        </p:spPr>
        <p:txBody>
          <a:bodyPr wrap="square" rtlCol="0">
            <a:spAutoFit/>
          </a:bodyPr>
          <a:lstStyle/>
          <a:p>
            <a:r>
              <a:rPr lang="en-GB" sz="1600" b="1" dirty="0">
                <a:solidFill>
                  <a:srgbClr val="0AD795"/>
                </a:solidFill>
              </a:rPr>
              <a:t>Highly efficient</a:t>
            </a:r>
          </a:p>
          <a:p>
            <a:r>
              <a:rPr lang="en-GB" sz="1600" b="0" i="0" dirty="0">
                <a:solidFill>
                  <a:schemeClr val="bg1"/>
                </a:solidFill>
                <a:effectLst/>
              </a:rPr>
              <a:t>Hydrogen fuel cells are more efficient (by around 30%) than most other energy sources, including many green energy solutions. </a:t>
            </a:r>
            <a:endParaRPr lang="en-GB" sz="1600" dirty="0">
              <a:solidFill>
                <a:schemeClr val="bg1"/>
              </a:solidFill>
            </a:endParaRPr>
          </a:p>
        </p:txBody>
      </p:sp>
      <p:sp>
        <p:nvSpPr>
          <p:cNvPr id="29" name="TextBox 28">
            <a:extLst>
              <a:ext uri="{FF2B5EF4-FFF2-40B4-BE49-F238E27FC236}">
                <a16:creationId xmlns:a16="http://schemas.microsoft.com/office/drawing/2014/main" id="{66A75741-F75A-4A9B-C264-681BC2F825B9}"/>
              </a:ext>
            </a:extLst>
          </p:cNvPr>
          <p:cNvSpPr txBox="1"/>
          <p:nvPr/>
        </p:nvSpPr>
        <p:spPr>
          <a:xfrm>
            <a:off x="8259565" y="1690688"/>
            <a:ext cx="3270127" cy="1815882"/>
          </a:xfrm>
          <a:prstGeom prst="rect">
            <a:avLst/>
          </a:prstGeom>
          <a:noFill/>
        </p:spPr>
        <p:txBody>
          <a:bodyPr wrap="square" rtlCol="0">
            <a:spAutoFit/>
          </a:bodyPr>
          <a:lstStyle/>
          <a:p>
            <a:r>
              <a:rPr lang="en-GB" sz="1600" b="1" dirty="0">
                <a:solidFill>
                  <a:srgbClr val="0AD795"/>
                </a:solidFill>
              </a:rPr>
              <a:t>No noise or visual pollution</a:t>
            </a:r>
          </a:p>
          <a:p>
            <a:r>
              <a:rPr lang="en-GB" sz="1600" dirty="0">
                <a:solidFill>
                  <a:schemeClr val="bg1"/>
                </a:solidFill>
              </a:rPr>
              <a:t>Hydrogen fuel cells are compact and do not require the same area of space as other green energies. Hydrogen fuel cells do not produce any noise and vehicles are much quieter. </a:t>
            </a:r>
          </a:p>
        </p:txBody>
      </p:sp>
      <p:sp>
        <p:nvSpPr>
          <p:cNvPr id="30" name="TextBox 29">
            <a:extLst>
              <a:ext uri="{FF2B5EF4-FFF2-40B4-BE49-F238E27FC236}">
                <a16:creationId xmlns:a16="http://schemas.microsoft.com/office/drawing/2014/main" id="{FA749039-23A0-A6FA-EDC3-2E332FB80EAB}"/>
              </a:ext>
            </a:extLst>
          </p:cNvPr>
          <p:cNvSpPr txBox="1"/>
          <p:nvPr/>
        </p:nvSpPr>
        <p:spPr>
          <a:xfrm>
            <a:off x="8259564" y="4071006"/>
            <a:ext cx="3270127" cy="1077218"/>
          </a:xfrm>
          <a:prstGeom prst="rect">
            <a:avLst/>
          </a:prstGeom>
          <a:noFill/>
        </p:spPr>
        <p:txBody>
          <a:bodyPr wrap="square" rtlCol="0">
            <a:spAutoFit/>
          </a:bodyPr>
          <a:lstStyle/>
          <a:p>
            <a:r>
              <a:rPr lang="en-GB" sz="1600" b="1" dirty="0">
                <a:solidFill>
                  <a:srgbClr val="0AD795"/>
                </a:solidFill>
              </a:rPr>
              <a:t>Long usage times</a:t>
            </a:r>
          </a:p>
          <a:p>
            <a:r>
              <a:rPr lang="en-GB" sz="1600" dirty="0">
                <a:solidFill>
                  <a:schemeClr val="bg1"/>
                </a:solidFill>
              </a:rPr>
              <a:t>Hydrogen-powered vehicles can travel much further than recently developed electric vehicles. </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Up Arrow 32">
            <a:extLst>
              <a:ext uri="{FF2B5EF4-FFF2-40B4-BE49-F238E27FC236}">
                <a16:creationId xmlns:a16="http://schemas.microsoft.com/office/drawing/2014/main" id="{0BA68C46-E110-CC4A-67C0-A233C6625967}"/>
              </a:ext>
            </a:extLst>
          </p:cNvPr>
          <p:cNvSpPr/>
          <p:nvPr/>
        </p:nvSpPr>
        <p:spPr>
          <a:xfrm>
            <a:off x="5742495" y="5467044"/>
            <a:ext cx="707010" cy="989814"/>
          </a:xfrm>
          <a:prstGeom prst="up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8">
            <a:extLst>
              <a:ext uri="{FF2B5EF4-FFF2-40B4-BE49-F238E27FC236}">
                <a16:creationId xmlns:a16="http://schemas.microsoft.com/office/drawing/2014/main" id="{380AD8AA-004C-6C09-7F4C-74BDA551A6B3}"/>
              </a:ext>
            </a:extLst>
          </p:cNvPr>
          <p:cNvSpPr>
            <a:spLocks noGrp="1"/>
          </p:cNvSpPr>
          <p:nvPr>
            <p:ph type="title"/>
          </p:nvPr>
        </p:nvSpPr>
        <p:spPr>
          <a:xfrm>
            <a:off x="417894" y="169481"/>
            <a:ext cx="11356212" cy="1197458"/>
          </a:xfrm>
        </p:spPr>
        <p:txBody>
          <a:bodyPr>
            <a:normAutofit/>
          </a:bodyPr>
          <a:lstStyle/>
          <a:p>
            <a:r>
              <a:rPr lang="en-US" sz="4000" dirty="0"/>
              <a:t>Hydrogen as an energy source: </a:t>
            </a:r>
            <a:r>
              <a:rPr lang="en-US" sz="4000" dirty="0">
                <a:solidFill>
                  <a:srgbClr val="0AD795"/>
                </a:solidFill>
              </a:rPr>
              <a:t>Advantages</a:t>
            </a:r>
          </a:p>
        </p:txBody>
      </p:sp>
    </p:spTree>
    <p:extLst>
      <p:ext uri="{BB962C8B-B14F-4D97-AF65-F5344CB8AC3E}">
        <p14:creationId xmlns:p14="http://schemas.microsoft.com/office/powerpoint/2010/main" val="100210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FA8207AC-ED13-F892-DC95-DA44829B2B63}"/>
              </a:ext>
            </a:extLst>
          </p:cNvPr>
          <p:cNvSpPr txBox="1"/>
          <p:nvPr/>
        </p:nvSpPr>
        <p:spPr>
          <a:xfrm>
            <a:off x="523875" y="1690688"/>
            <a:ext cx="3266890" cy="1815882"/>
          </a:xfrm>
          <a:prstGeom prst="rect">
            <a:avLst/>
          </a:prstGeom>
          <a:noFill/>
        </p:spPr>
        <p:txBody>
          <a:bodyPr wrap="square" rtlCol="0">
            <a:spAutoFit/>
          </a:bodyPr>
          <a:lstStyle/>
          <a:p>
            <a:r>
              <a:rPr lang="en-GB" sz="1600" b="1" dirty="0">
                <a:solidFill>
                  <a:srgbClr val="0AD795"/>
                </a:solidFill>
              </a:rPr>
              <a:t>Hydrogen extraction</a:t>
            </a:r>
          </a:p>
          <a:p>
            <a:r>
              <a:rPr lang="en-GB" sz="1600" dirty="0">
                <a:solidFill>
                  <a:schemeClr val="bg1"/>
                </a:solidFill>
              </a:rPr>
              <a:t>Despite being the most abundant element in the universe, hydrogen does not exist on its own and so needs to be extracted from water via electrolysis or separated from carbon fossil fuels. </a:t>
            </a:r>
          </a:p>
        </p:txBody>
      </p:sp>
      <p:sp>
        <p:nvSpPr>
          <p:cNvPr id="26" name="TextBox 25">
            <a:extLst>
              <a:ext uri="{FF2B5EF4-FFF2-40B4-BE49-F238E27FC236}">
                <a16:creationId xmlns:a16="http://schemas.microsoft.com/office/drawing/2014/main" id="{DEDEB934-07F5-BE9B-F326-76229092A1E1}"/>
              </a:ext>
            </a:extLst>
          </p:cNvPr>
          <p:cNvSpPr txBox="1"/>
          <p:nvPr/>
        </p:nvSpPr>
        <p:spPr>
          <a:xfrm>
            <a:off x="4391720" y="1690688"/>
            <a:ext cx="3390900" cy="2062103"/>
          </a:xfrm>
          <a:prstGeom prst="rect">
            <a:avLst/>
          </a:prstGeom>
          <a:noFill/>
        </p:spPr>
        <p:txBody>
          <a:bodyPr wrap="square" rtlCol="0">
            <a:spAutoFit/>
          </a:bodyPr>
          <a:lstStyle/>
          <a:p>
            <a:r>
              <a:rPr lang="en-GB" sz="1600" b="1" i="0" dirty="0">
                <a:solidFill>
                  <a:srgbClr val="0AD795"/>
                </a:solidFill>
                <a:effectLst/>
              </a:rPr>
              <a:t>Cost of raw materials</a:t>
            </a:r>
          </a:p>
          <a:p>
            <a:r>
              <a:rPr lang="en-GB" sz="1600" i="0" dirty="0">
                <a:solidFill>
                  <a:schemeClr val="bg1"/>
                </a:solidFill>
                <a:effectLst/>
              </a:rPr>
              <a:t>Precious metals such as platinum and iridium are typically required as catalysts in fuel cells and some types of water electrolyser, which means that the initial cost of fuel cells can be high.</a:t>
            </a:r>
          </a:p>
          <a:p>
            <a:endParaRPr lang="en-GB" sz="1600" dirty="0">
              <a:solidFill>
                <a:schemeClr val="bg1"/>
              </a:solidFill>
            </a:endParaRPr>
          </a:p>
        </p:txBody>
      </p:sp>
      <p:sp>
        <p:nvSpPr>
          <p:cNvPr id="27" name="TextBox 26">
            <a:extLst>
              <a:ext uri="{FF2B5EF4-FFF2-40B4-BE49-F238E27FC236}">
                <a16:creationId xmlns:a16="http://schemas.microsoft.com/office/drawing/2014/main" id="{E070B3EA-411F-3857-F97B-FB79E67E8D94}"/>
              </a:ext>
            </a:extLst>
          </p:cNvPr>
          <p:cNvSpPr txBox="1"/>
          <p:nvPr/>
        </p:nvSpPr>
        <p:spPr>
          <a:xfrm>
            <a:off x="523876" y="4071006"/>
            <a:ext cx="3266890" cy="1323439"/>
          </a:xfrm>
          <a:prstGeom prst="rect">
            <a:avLst/>
          </a:prstGeom>
          <a:noFill/>
        </p:spPr>
        <p:txBody>
          <a:bodyPr wrap="square" rtlCol="0">
            <a:spAutoFit/>
          </a:bodyPr>
          <a:lstStyle/>
          <a:p>
            <a:r>
              <a:rPr lang="en-GB" sz="1600" b="1" i="0" dirty="0">
                <a:solidFill>
                  <a:srgbClr val="0AD795"/>
                </a:solidFill>
                <a:effectLst/>
              </a:rPr>
              <a:t>Hydrogen storage</a:t>
            </a:r>
          </a:p>
          <a:p>
            <a:r>
              <a:rPr lang="en-GB" sz="1600" i="0" dirty="0">
                <a:solidFill>
                  <a:schemeClr val="bg1"/>
                </a:solidFill>
                <a:effectLst/>
              </a:rPr>
              <a:t>Storage and transportation of hydrogen is more complex than that required for fossil fuels. </a:t>
            </a:r>
          </a:p>
          <a:p>
            <a:endParaRPr lang="en-GB" sz="1600" dirty="0">
              <a:solidFill>
                <a:schemeClr val="bg1"/>
              </a:solidFill>
            </a:endParaRPr>
          </a:p>
        </p:txBody>
      </p:sp>
      <p:sp>
        <p:nvSpPr>
          <p:cNvPr id="28" name="TextBox 27">
            <a:extLst>
              <a:ext uri="{FF2B5EF4-FFF2-40B4-BE49-F238E27FC236}">
                <a16:creationId xmlns:a16="http://schemas.microsoft.com/office/drawing/2014/main" id="{E2A9D0C6-A37F-BB43-02AF-FC9BC68CC855}"/>
              </a:ext>
            </a:extLst>
          </p:cNvPr>
          <p:cNvSpPr txBox="1"/>
          <p:nvPr/>
        </p:nvSpPr>
        <p:spPr>
          <a:xfrm>
            <a:off x="4352925" y="4071006"/>
            <a:ext cx="3459425" cy="1077218"/>
          </a:xfrm>
          <a:prstGeom prst="rect">
            <a:avLst/>
          </a:prstGeom>
          <a:noFill/>
        </p:spPr>
        <p:txBody>
          <a:bodyPr wrap="square" rtlCol="0">
            <a:spAutoFit/>
          </a:bodyPr>
          <a:lstStyle/>
          <a:p>
            <a:pPr algn="l"/>
            <a:r>
              <a:rPr lang="en-GB" sz="1600" b="1" i="0" dirty="0">
                <a:solidFill>
                  <a:srgbClr val="0AD795"/>
                </a:solidFill>
                <a:effectLst/>
              </a:rPr>
              <a:t>Highly flammable</a:t>
            </a:r>
          </a:p>
          <a:p>
            <a:pPr algn="l"/>
            <a:r>
              <a:rPr lang="en-GB" sz="1600" b="0" i="0" dirty="0">
                <a:solidFill>
                  <a:schemeClr val="bg1"/>
                </a:solidFill>
                <a:effectLst/>
              </a:rPr>
              <a:t>Hydrogen is a highly flammable fuel source, which brings understandable safety concerns.</a:t>
            </a:r>
          </a:p>
        </p:txBody>
      </p:sp>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a:xfrm>
            <a:off x="417894" y="169481"/>
            <a:ext cx="11356212" cy="1197458"/>
          </a:xfrm>
        </p:spPr>
        <p:txBody>
          <a:bodyPr>
            <a:normAutofit fontScale="90000"/>
          </a:bodyPr>
          <a:lstStyle/>
          <a:p>
            <a:r>
              <a:rPr lang="en-US" dirty="0"/>
              <a:t>Hydrogen as an energy source: </a:t>
            </a:r>
            <a:r>
              <a:rPr lang="en-US" dirty="0">
                <a:solidFill>
                  <a:srgbClr val="0AD795"/>
                </a:solidFill>
              </a:rPr>
              <a:t>Disadvantages</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p Arrow 1">
            <a:extLst>
              <a:ext uri="{FF2B5EF4-FFF2-40B4-BE49-F238E27FC236}">
                <a16:creationId xmlns:a16="http://schemas.microsoft.com/office/drawing/2014/main" id="{14A2658C-75AC-96FF-8DDF-A8B5240B8931}"/>
              </a:ext>
            </a:extLst>
          </p:cNvPr>
          <p:cNvSpPr/>
          <p:nvPr/>
        </p:nvSpPr>
        <p:spPr>
          <a:xfrm rot="10800000">
            <a:off x="5742495" y="5467044"/>
            <a:ext cx="707010" cy="989814"/>
          </a:xfrm>
          <a:prstGeom prst="up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267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7951-85DD-A38E-C7E5-5F9BA9C5B60C}"/>
              </a:ext>
            </a:extLst>
          </p:cNvPr>
          <p:cNvSpPr>
            <a:spLocks noGrp="1"/>
          </p:cNvSpPr>
          <p:nvPr>
            <p:ph type="title"/>
          </p:nvPr>
        </p:nvSpPr>
        <p:spPr>
          <a:xfrm>
            <a:off x="416689" y="156781"/>
            <a:ext cx="7353684" cy="1197458"/>
          </a:xfrm>
        </p:spPr>
        <p:txBody>
          <a:bodyPr>
            <a:normAutofit/>
          </a:bodyPr>
          <a:lstStyle/>
          <a:p>
            <a:r>
              <a:rPr lang="en-GB" dirty="0">
                <a:solidFill>
                  <a:srgbClr val="0AD795"/>
                </a:solidFill>
              </a:rPr>
              <a:t>Your Task</a:t>
            </a:r>
            <a:endParaRPr lang="en-US" dirty="0">
              <a:solidFill>
                <a:srgbClr val="0AD795"/>
              </a:solidFill>
            </a:endParaRPr>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80807A60-6018-5BCF-5152-C7FC0FA210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0373" y="-398716"/>
            <a:ext cx="4472256" cy="2453352"/>
          </a:xfrm>
          <a:prstGeom prst="rect">
            <a:avLst/>
          </a:prstGeom>
        </p:spPr>
      </p:pic>
      <p:pic>
        <p:nvPicPr>
          <p:cNvPr id="25" name="Picture 24">
            <a:extLst>
              <a:ext uri="{FF2B5EF4-FFF2-40B4-BE49-F238E27FC236}">
                <a16:creationId xmlns:a16="http://schemas.microsoft.com/office/drawing/2014/main" id="{58100AB5-CC7D-092F-33BB-BD332CDCA5D2}"/>
              </a:ext>
            </a:extLst>
          </p:cNvPr>
          <p:cNvPicPr>
            <a:picLocks noChangeAspect="1"/>
          </p:cNvPicPr>
          <p:nvPr/>
        </p:nvPicPr>
        <p:blipFill rotWithShape="1">
          <a:blip r:embed="rId4">
            <a:extLst>
              <a:ext uri="{28A0092B-C50C-407E-A947-70E740481C1C}">
                <a14:useLocalDpi xmlns:a14="http://schemas.microsoft.com/office/drawing/2010/main" val="0"/>
              </a:ext>
            </a:extLst>
          </a:blip>
          <a:srcRect t="-375" b="91"/>
          <a:stretch/>
        </p:blipFill>
        <p:spPr>
          <a:xfrm>
            <a:off x="8031929" y="1793632"/>
            <a:ext cx="3910927" cy="3929299"/>
          </a:xfrm>
          <a:prstGeom prst="rect">
            <a:avLst/>
          </a:prstGeom>
        </p:spPr>
      </p:pic>
      <p:sp>
        <p:nvSpPr>
          <p:cNvPr id="4" name="Content Placeholder 2">
            <a:extLst>
              <a:ext uri="{FF2B5EF4-FFF2-40B4-BE49-F238E27FC236}">
                <a16:creationId xmlns:a16="http://schemas.microsoft.com/office/drawing/2014/main" id="{8F2AFEFC-56E3-84B8-8AA8-EFDDA97ECA38}"/>
              </a:ext>
            </a:extLst>
          </p:cNvPr>
          <p:cNvSpPr>
            <a:spLocks noGrp="1"/>
          </p:cNvSpPr>
          <p:nvPr>
            <p:ph type="body" sz="quarter" idx="10"/>
          </p:nvPr>
        </p:nvSpPr>
        <p:spPr>
          <a:xfrm>
            <a:off x="1068729" y="1717109"/>
            <a:ext cx="6348071" cy="3653541"/>
          </a:xfrm>
        </p:spPr>
        <p:txBody>
          <a:bodyPr/>
          <a:lstStyle/>
          <a:p>
            <a:pPr marL="0" indent="0">
              <a:buNone/>
            </a:pPr>
            <a:r>
              <a:rPr lang="en-GB" sz="2400" dirty="0"/>
              <a:t>Imagine you work for the Communications and Media Department of INEOS Britannia. </a:t>
            </a:r>
          </a:p>
          <a:p>
            <a:pPr marL="0" indent="0">
              <a:buNone/>
            </a:pPr>
            <a:r>
              <a:rPr lang="en-GB" sz="2400" dirty="0"/>
              <a:t>You are responsible for producing articles for the ‘Inside Tech’, IB’s online news hub. </a:t>
            </a:r>
          </a:p>
          <a:p>
            <a:pPr marL="0" indent="0">
              <a:buNone/>
            </a:pPr>
            <a:r>
              <a:rPr lang="en-GB" sz="2400" dirty="0"/>
              <a:t>Your task is to produce an article about INEOS Britannia’s new hydrogen chase boat, to promote it and explain how it works.</a:t>
            </a:r>
          </a:p>
        </p:txBody>
      </p:sp>
    </p:spTree>
    <p:extLst>
      <p:ext uri="{BB962C8B-B14F-4D97-AF65-F5344CB8AC3E}">
        <p14:creationId xmlns:p14="http://schemas.microsoft.com/office/powerpoint/2010/main" val="201167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7951-85DD-A38E-C7E5-5F9BA9C5B60C}"/>
              </a:ext>
            </a:extLst>
          </p:cNvPr>
          <p:cNvSpPr>
            <a:spLocks noGrp="1"/>
          </p:cNvSpPr>
          <p:nvPr>
            <p:ph type="title"/>
          </p:nvPr>
        </p:nvSpPr>
        <p:spPr>
          <a:xfrm>
            <a:off x="416689" y="156781"/>
            <a:ext cx="7353684" cy="1197458"/>
          </a:xfrm>
        </p:spPr>
        <p:txBody>
          <a:bodyPr>
            <a:normAutofit/>
          </a:bodyPr>
          <a:lstStyle/>
          <a:p>
            <a:r>
              <a:rPr lang="en-GB" dirty="0">
                <a:solidFill>
                  <a:srgbClr val="0AD795"/>
                </a:solidFill>
              </a:rPr>
              <a:t>Your Task</a:t>
            </a:r>
            <a:endParaRPr lang="en-US" dirty="0">
              <a:solidFill>
                <a:srgbClr val="0AD795"/>
              </a:solidFill>
            </a:endParaRPr>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80807A60-6018-5BCF-5152-C7FC0FA210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0373" y="-398716"/>
            <a:ext cx="4472256" cy="2453352"/>
          </a:xfrm>
          <a:prstGeom prst="rect">
            <a:avLst/>
          </a:prstGeom>
        </p:spPr>
      </p:pic>
      <p:pic>
        <p:nvPicPr>
          <p:cNvPr id="25" name="Picture 24">
            <a:extLst>
              <a:ext uri="{FF2B5EF4-FFF2-40B4-BE49-F238E27FC236}">
                <a16:creationId xmlns:a16="http://schemas.microsoft.com/office/drawing/2014/main" id="{58100AB5-CC7D-092F-33BB-BD332CDCA5D2}"/>
              </a:ext>
            </a:extLst>
          </p:cNvPr>
          <p:cNvPicPr>
            <a:picLocks noChangeAspect="1"/>
          </p:cNvPicPr>
          <p:nvPr/>
        </p:nvPicPr>
        <p:blipFill rotWithShape="1">
          <a:blip r:embed="rId4">
            <a:extLst>
              <a:ext uri="{28A0092B-C50C-407E-A947-70E740481C1C}">
                <a14:useLocalDpi xmlns:a14="http://schemas.microsoft.com/office/drawing/2010/main" val="0"/>
              </a:ext>
            </a:extLst>
          </a:blip>
          <a:srcRect t="-375" b="91"/>
          <a:stretch/>
        </p:blipFill>
        <p:spPr>
          <a:xfrm>
            <a:off x="8031929" y="1793632"/>
            <a:ext cx="3910927" cy="3929299"/>
          </a:xfrm>
          <a:prstGeom prst="rect">
            <a:avLst/>
          </a:prstGeom>
        </p:spPr>
      </p:pic>
      <p:sp>
        <p:nvSpPr>
          <p:cNvPr id="4" name="Content Placeholder 2">
            <a:extLst>
              <a:ext uri="{FF2B5EF4-FFF2-40B4-BE49-F238E27FC236}">
                <a16:creationId xmlns:a16="http://schemas.microsoft.com/office/drawing/2014/main" id="{8F2AFEFC-56E3-84B8-8AA8-EFDDA97ECA38}"/>
              </a:ext>
            </a:extLst>
          </p:cNvPr>
          <p:cNvSpPr>
            <a:spLocks noGrp="1"/>
          </p:cNvSpPr>
          <p:nvPr>
            <p:ph type="body" sz="quarter" idx="10"/>
          </p:nvPr>
        </p:nvSpPr>
        <p:spPr>
          <a:xfrm>
            <a:off x="1068729" y="1717109"/>
            <a:ext cx="6348071" cy="3653541"/>
          </a:xfrm>
        </p:spPr>
        <p:txBody>
          <a:bodyPr/>
          <a:lstStyle/>
          <a:p>
            <a:pPr marL="0" indent="0">
              <a:buNone/>
            </a:pPr>
            <a:r>
              <a:rPr lang="en-GB" sz="2400" dirty="0"/>
              <a:t>You will need to consider:</a:t>
            </a:r>
            <a:br>
              <a:rPr lang="en-GB" sz="2400" dirty="0"/>
            </a:br>
            <a:endParaRPr lang="en-GB" sz="2400" dirty="0"/>
          </a:p>
          <a:p>
            <a:pPr marL="342900" indent="-342900">
              <a:buFont typeface="Arial" panose="020B0604020202020204" pitchFamily="34" charset="0"/>
              <a:buChar char="•"/>
            </a:pPr>
            <a:r>
              <a:rPr lang="en-GB" dirty="0"/>
              <a:t>Technical information about hydrogen fuel cells.</a:t>
            </a:r>
          </a:p>
          <a:p>
            <a:pPr marL="342900" indent="-342900">
              <a:buFont typeface="Arial" panose="020B0604020202020204" pitchFamily="34" charset="0"/>
              <a:buChar char="•"/>
            </a:pPr>
            <a:r>
              <a:rPr lang="en-GB" dirty="0"/>
              <a:t>How energy is transferred from the fuel cell, resulting in kinetic energy.</a:t>
            </a:r>
          </a:p>
          <a:p>
            <a:pPr marL="342900" indent="-342900">
              <a:buFont typeface="Arial" panose="020B0604020202020204" pitchFamily="34" charset="0"/>
              <a:buChar char="•"/>
            </a:pPr>
            <a:r>
              <a:rPr lang="en-GB" dirty="0"/>
              <a:t>The advantages of the boat and hydrogen as a source of clean energy.</a:t>
            </a:r>
          </a:p>
          <a:p>
            <a:pPr marL="342900" indent="-342900">
              <a:buFont typeface="Arial" panose="020B0604020202020204" pitchFamily="34" charset="0"/>
              <a:buChar char="•"/>
            </a:pPr>
            <a:r>
              <a:rPr lang="en-GB" dirty="0"/>
              <a:t>How hydrogen power could be extended to the whole of the marine industry.</a:t>
            </a:r>
          </a:p>
          <a:p>
            <a:pPr marL="342900" indent="-342900">
              <a:buFont typeface="Arial" panose="020B0604020202020204" pitchFamily="34" charset="0"/>
              <a:buChar char="•"/>
            </a:pPr>
            <a:r>
              <a:rPr lang="en-GB" dirty="0"/>
              <a:t>What needs to be done to our infrastructure to prepare for more hydrogen-powered vehicles. </a:t>
            </a:r>
          </a:p>
          <a:p>
            <a:endParaRPr lang="en-GB" sz="2400" dirty="0"/>
          </a:p>
        </p:txBody>
      </p:sp>
    </p:spTree>
    <p:extLst>
      <p:ext uri="{BB962C8B-B14F-4D97-AF65-F5344CB8AC3E}">
        <p14:creationId xmlns:p14="http://schemas.microsoft.com/office/powerpoint/2010/main" val="3175242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7951-85DD-A38E-C7E5-5F9BA9C5B60C}"/>
              </a:ext>
            </a:extLst>
          </p:cNvPr>
          <p:cNvSpPr>
            <a:spLocks noGrp="1"/>
          </p:cNvSpPr>
          <p:nvPr>
            <p:ph type="title"/>
          </p:nvPr>
        </p:nvSpPr>
        <p:spPr>
          <a:xfrm>
            <a:off x="416689" y="156781"/>
            <a:ext cx="7353684" cy="1197458"/>
          </a:xfrm>
        </p:spPr>
        <p:txBody>
          <a:bodyPr>
            <a:normAutofit/>
          </a:bodyPr>
          <a:lstStyle/>
          <a:p>
            <a:r>
              <a:rPr lang="en-GB" dirty="0">
                <a:solidFill>
                  <a:srgbClr val="0AD795"/>
                </a:solidFill>
              </a:rPr>
              <a:t>Presentation</a:t>
            </a:r>
            <a:endParaRPr lang="en-US" dirty="0">
              <a:solidFill>
                <a:srgbClr val="0AD795"/>
              </a:solidFill>
            </a:endParaRPr>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80807A60-6018-5BCF-5152-C7FC0FA210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0373" y="-398716"/>
            <a:ext cx="4472256" cy="2453352"/>
          </a:xfrm>
          <a:prstGeom prst="rect">
            <a:avLst/>
          </a:prstGeom>
        </p:spPr>
      </p:pic>
      <p:sp>
        <p:nvSpPr>
          <p:cNvPr id="4" name="Content Placeholder 2">
            <a:extLst>
              <a:ext uri="{FF2B5EF4-FFF2-40B4-BE49-F238E27FC236}">
                <a16:creationId xmlns:a16="http://schemas.microsoft.com/office/drawing/2014/main" id="{8F2AFEFC-56E3-84B8-8AA8-EFDDA97ECA38}"/>
              </a:ext>
            </a:extLst>
          </p:cNvPr>
          <p:cNvSpPr>
            <a:spLocks noGrp="1"/>
          </p:cNvSpPr>
          <p:nvPr>
            <p:ph type="body" sz="quarter" idx="10"/>
          </p:nvPr>
        </p:nvSpPr>
        <p:spPr>
          <a:xfrm>
            <a:off x="1068729" y="1717109"/>
            <a:ext cx="5027271" cy="3653541"/>
          </a:xfrm>
        </p:spPr>
        <p:txBody>
          <a:bodyPr/>
          <a:lstStyle/>
          <a:p>
            <a:pPr marL="0" indent="0">
              <a:spcAft>
                <a:spcPts val="1200"/>
              </a:spcAft>
              <a:buNone/>
            </a:pPr>
            <a:r>
              <a:rPr lang="en-GB" sz="2400" dirty="0"/>
              <a:t>You may present your work as:</a:t>
            </a:r>
          </a:p>
          <a:p>
            <a:pPr marL="0" indent="0">
              <a:spcAft>
                <a:spcPts val="4200"/>
              </a:spcAft>
              <a:buNone/>
            </a:pPr>
            <a:r>
              <a:rPr lang="en-GB" sz="2400" dirty="0"/>
              <a:t>A </a:t>
            </a:r>
            <a:r>
              <a:rPr lang="en-GB" sz="2400" b="1" dirty="0">
                <a:solidFill>
                  <a:srgbClr val="0AD795"/>
                </a:solidFill>
              </a:rPr>
              <a:t>written article </a:t>
            </a:r>
            <a:r>
              <a:rPr lang="en-GB" sz="2400" dirty="0"/>
              <a:t>for a newspaper/ magazine/online media source </a:t>
            </a:r>
          </a:p>
          <a:p>
            <a:pPr marL="0" indent="0">
              <a:spcAft>
                <a:spcPts val="4200"/>
              </a:spcAft>
              <a:buNone/>
            </a:pPr>
            <a:r>
              <a:rPr lang="en-GB" sz="2400" dirty="0"/>
              <a:t>A </a:t>
            </a:r>
            <a:r>
              <a:rPr lang="en-GB" sz="2400" b="1" dirty="0">
                <a:solidFill>
                  <a:srgbClr val="0AD795"/>
                </a:solidFill>
              </a:rPr>
              <a:t>talk</a:t>
            </a:r>
            <a:r>
              <a:rPr lang="en-GB" sz="2400" dirty="0"/>
              <a:t> or article for a news report.</a:t>
            </a:r>
          </a:p>
          <a:p>
            <a:pPr marL="0" indent="0">
              <a:spcAft>
                <a:spcPts val="4200"/>
              </a:spcAft>
              <a:buNone/>
            </a:pPr>
            <a:r>
              <a:rPr lang="en-GB" sz="2400" dirty="0"/>
              <a:t>A </a:t>
            </a:r>
            <a:r>
              <a:rPr lang="en-GB" sz="2400" b="1" dirty="0">
                <a:solidFill>
                  <a:srgbClr val="0AD795"/>
                </a:solidFill>
              </a:rPr>
              <a:t>slideshow</a:t>
            </a:r>
            <a:r>
              <a:rPr lang="en-GB" sz="2400" dirty="0"/>
              <a:t> to present to a group of marine industry leaders.  </a:t>
            </a:r>
          </a:p>
          <a:p>
            <a:endParaRPr lang="en-GB" sz="2400" dirty="0"/>
          </a:p>
        </p:txBody>
      </p:sp>
      <p:pic>
        <p:nvPicPr>
          <p:cNvPr id="5" name="Picture 4" descr="A black background with a black square&#10;&#10;Description automatically generated with medium confidence">
            <a:extLst>
              <a:ext uri="{FF2B5EF4-FFF2-40B4-BE49-F238E27FC236}">
                <a16:creationId xmlns:a16="http://schemas.microsoft.com/office/drawing/2014/main" id="{C1EBB2CB-0E0A-2918-0DBD-BA5A631D6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6287" y="4343448"/>
            <a:ext cx="1257300" cy="1257300"/>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135226D5-8A19-E07C-20A2-7FC2AED49B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4536" y="3163169"/>
            <a:ext cx="1257300" cy="1257300"/>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CBB0EBD1-0919-656E-B98C-62A914B2A5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6287" y="1982889"/>
            <a:ext cx="1257300" cy="1257300"/>
          </a:xfrm>
          <a:prstGeom prst="rect">
            <a:avLst/>
          </a:prstGeom>
        </p:spPr>
      </p:pic>
      <p:pic>
        <p:nvPicPr>
          <p:cNvPr id="13" name="Picture 12">
            <a:extLst>
              <a:ext uri="{FF2B5EF4-FFF2-40B4-BE49-F238E27FC236}">
                <a16:creationId xmlns:a16="http://schemas.microsoft.com/office/drawing/2014/main" id="{F06EA083-D4C6-F694-E500-A5D42BB6487B}"/>
              </a:ext>
            </a:extLst>
          </p:cNvPr>
          <p:cNvPicPr>
            <a:picLocks noChangeAspect="1"/>
          </p:cNvPicPr>
          <p:nvPr/>
        </p:nvPicPr>
        <p:blipFill rotWithShape="1">
          <a:blip r:embed="rId7">
            <a:extLst>
              <a:ext uri="{28A0092B-C50C-407E-A947-70E740481C1C}">
                <a14:useLocalDpi xmlns:a14="http://schemas.microsoft.com/office/drawing/2010/main" val="0"/>
              </a:ext>
            </a:extLst>
          </a:blip>
          <a:srcRect t="-375" b="91"/>
          <a:stretch/>
        </p:blipFill>
        <p:spPr>
          <a:xfrm>
            <a:off x="8031929" y="1793632"/>
            <a:ext cx="3910927" cy="3929299"/>
          </a:xfrm>
          <a:prstGeom prst="rect">
            <a:avLst/>
          </a:prstGeom>
        </p:spPr>
      </p:pic>
    </p:spTree>
    <p:extLst>
      <p:ext uri="{BB962C8B-B14F-4D97-AF65-F5344CB8AC3E}">
        <p14:creationId xmlns:p14="http://schemas.microsoft.com/office/powerpoint/2010/main" val="1568444670"/>
      </p:ext>
    </p:extLst>
  </p:cSld>
  <p:clrMapOvr>
    <a:masterClrMapping/>
  </p:clrMapOvr>
</p:sld>
</file>

<file path=ppt/theme/theme1.xml><?xml version="1.0" encoding="utf-8"?>
<a:theme xmlns:a="http://schemas.openxmlformats.org/drawingml/2006/main" name="Office Theme">
  <a:themeElements>
    <a:clrScheme name="Custom 1">
      <a:dk1>
        <a:srgbClr val="061534"/>
      </a:dk1>
      <a:lt1>
        <a:srgbClr val="FFFFFF"/>
      </a:lt1>
      <a:dk2>
        <a:srgbClr val="44546A"/>
      </a:dk2>
      <a:lt2>
        <a:srgbClr val="E7E6E6"/>
      </a:lt2>
      <a:accent1>
        <a:srgbClr val="04D795"/>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459B359BFD0543B8978533DE8EF2C7" ma:contentTypeVersion="18" ma:contentTypeDescription="Create a new document." ma:contentTypeScope="" ma:versionID="7194d3508b0201cd89dfc540c6698da0">
  <xsd:schema xmlns:xsd="http://www.w3.org/2001/XMLSchema" xmlns:xs="http://www.w3.org/2001/XMLSchema" xmlns:p="http://schemas.microsoft.com/office/2006/metadata/properties" xmlns:ns2="d9bb47f3-ce66-4bea-baba-d1c2daa0c6d4" xmlns:ns3="aac3272c-8a6f-4eb5-87f0-0cd8da22f7ef" targetNamespace="http://schemas.microsoft.com/office/2006/metadata/properties" ma:root="true" ma:fieldsID="aa59e27ff8a2d757b174e0886b14b94c" ns2:_="" ns3:_="">
    <xsd:import namespace="d9bb47f3-ce66-4bea-baba-d1c2daa0c6d4"/>
    <xsd:import namespace="aac3272c-8a6f-4eb5-87f0-0cd8da22f7e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b47f3-ce66-4bea-baba-d1c2daa0c6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dd81865-afbb-415a-ac4c-550dc5145b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c3272c-8a6f-4eb5-87f0-0cd8da22f7e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4aac0c4-584b-4adb-a7a9-791cd88155a6}" ma:internalName="TaxCatchAll" ma:showField="CatchAllData" ma:web="aac3272c-8a6f-4eb5-87f0-0cd8da22f7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ac3272c-8a6f-4eb5-87f0-0cd8da22f7ef" xsi:nil="true"/>
    <lcf76f155ced4ddcb4097134ff3c332f xmlns="d9bb47f3-ce66-4bea-baba-d1c2daa0c6d4">
      <Terms xmlns="http://schemas.microsoft.com/office/infopath/2007/PartnerControls"/>
    </lcf76f155ced4ddcb4097134ff3c332f>
  </documentManagement>
</p:properties>
</file>

<file path=customXml/item4.xml><?xml version="1.0" encoding="utf-8"?>
<?mso-contentType ?>
<p:Policy xmlns:p="office.server.policy" id="" local="true">
  <p:Name>Document</p:Name>
  <p:Description>1 month old versions remove</p:Description>
  <p:Statement>Version previous to the current version will be removed 1 month after last modification</p:Statement>
  <p:PolicyItems>
    <p:PolicyItem featureId="Microsoft.Office.RecordsManagement.PolicyFeatures.Expiration" staticId="0x010100F4C2DE51DE95964483787F6ADD814149|2086123270" UniqueId="09429320-e4e9-4600-9608-8f94157c2e96">
      <p:Name>Retention</p:Name>
      <p:Description>Automatic scheduling of content for processing, and performing a retention action on content that has reached its due date.</p:Description>
      <p:CustomData>
        <Schedules nextStageId="2">
          <Schedule type="Default">
            <stages>
              <data stageId="1" recur="true" offset="7" unit="days">
                <formula id="Microsoft.Office.RecordsManagement.PolicyFeatures.Expiration.Formula.BuiltIn">
                  <number>1</number>
                  <property>Modified</property>
                  <propertyId>28cf69c5-fa48-462a-b5cd-27b6f9d2bd5f</propertyId>
                  <period>months</period>
                </formula>
                <action type="action" id="Microsoft.Office.RecordsManagement.PolicyFeatures.Expiration.Action.DeletePreviousVersions"/>
              </data>
            </stages>
          </Schedule>
        </Schedules>
      </p:CustomData>
    </p:PolicyItem>
  </p:PolicyItems>
</p:Policy>
</file>

<file path=customXml/item5.xml><?xml version="1.0" encoding="utf-8"?>
<?mso-contentType ?>
<PolicyDirtyBag xmlns="microsoft.office.server.policy.changes">
  <Microsoft.Office.RecordsManagement.PolicyFeatures.Expiration op="Change"/>
</PolicyDirtyBag>
</file>

<file path=customXml/itemProps1.xml><?xml version="1.0" encoding="utf-8"?>
<ds:datastoreItem xmlns:ds="http://schemas.openxmlformats.org/officeDocument/2006/customXml" ds:itemID="{DF565713-4635-422E-A298-0C1FD80FFC43}"/>
</file>

<file path=customXml/itemProps2.xml><?xml version="1.0" encoding="utf-8"?>
<ds:datastoreItem xmlns:ds="http://schemas.openxmlformats.org/officeDocument/2006/customXml" ds:itemID="{CA48C235-1766-4794-9BB9-113C4A56E87A}">
  <ds:schemaRefs>
    <ds:schemaRef ds:uri="http://schemas.microsoft.com/sharepoint/v3/contenttype/forms"/>
  </ds:schemaRefs>
</ds:datastoreItem>
</file>

<file path=customXml/itemProps3.xml><?xml version="1.0" encoding="utf-8"?>
<ds:datastoreItem xmlns:ds="http://schemas.openxmlformats.org/officeDocument/2006/customXml" ds:itemID="{A5A15C6D-BD41-4856-AF85-039E8812FEE8}">
  <ds:schemaRefs>
    <ds:schemaRef ds:uri="http://purl.org/dc/elements/1.1/"/>
    <ds:schemaRef ds:uri="http://schemas.microsoft.com/office/infopath/2007/PartnerControls"/>
    <ds:schemaRef ds:uri="http://schemas.microsoft.com/office/2006/documentManagement/types"/>
    <ds:schemaRef ds:uri="http://purl.org/dc/dcmitype/"/>
    <ds:schemaRef ds:uri="cff1edd0-e6bc-45d0-bd14-322dfa7ea79f"/>
    <ds:schemaRef ds:uri="http://www.w3.org/XML/1998/namespace"/>
    <ds:schemaRef ds:uri="http://schemas.openxmlformats.org/package/2006/metadata/core-properties"/>
    <ds:schemaRef ds:uri="9c6bb132-2269-4c3d-8f66-e699c1f3120e"/>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DBB1F016-BF06-4A44-9072-4080372E743B}"/>
</file>

<file path=customXml/itemProps5.xml><?xml version="1.0" encoding="utf-8"?>
<ds:datastoreItem xmlns:ds="http://schemas.openxmlformats.org/officeDocument/2006/customXml" ds:itemID="{9F7B165B-E822-487F-8E25-321F838A68AE}"/>
</file>

<file path=docProps/app.xml><?xml version="1.0" encoding="utf-8"?>
<Properties xmlns="http://schemas.openxmlformats.org/officeDocument/2006/extended-properties" xmlns:vt="http://schemas.openxmlformats.org/officeDocument/2006/docPropsVTypes">
  <TotalTime>14460</TotalTime>
  <Words>907</Words>
  <Application>Microsoft Macintosh PowerPoint</Application>
  <PresentationFormat>Widescreen</PresentationFormat>
  <Paragraphs>80</Paragraphs>
  <Slides>11</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Office Theme</vt:lpstr>
      <vt:lpstr>Climate Change – is hydrogen the solution?</vt:lpstr>
      <vt:lpstr>Learning Objectives</vt:lpstr>
      <vt:lpstr>INEOS Britannia UK Hydrogen Chase Boat</vt:lpstr>
      <vt:lpstr>Independent Research Project</vt:lpstr>
      <vt:lpstr>Hydrogen as an energy source: Advantages</vt:lpstr>
      <vt:lpstr>Hydrogen as an energy source: Disadvantages</vt:lpstr>
      <vt:lpstr>Your Task</vt:lpstr>
      <vt:lpstr>Your Task</vt:lpstr>
      <vt:lpstr>Presentation</vt:lpstr>
      <vt:lpstr>How successful were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Energy-Hydrogen</dc:title>
  <dc:creator>Beverley Cowdell (BSC)</dc:creator>
  <cp:lastModifiedBy>Daniel Thornton</cp:lastModifiedBy>
  <cp:revision>5</cp:revision>
  <cp:lastPrinted>2024-03-08T10:01:17Z</cp:lastPrinted>
  <dcterms:created xsi:type="dcterms:W3CDTF">2024-01-05T12:02:15Z</dcterms:created>
  <dcterms:modified xsi:type="dcterms:W3CDTF">2024-05-10T10:32:03Z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0x0101000B459B359BFD0543B8978533DE8EF2C7</vt:lpwstr>
  </property>
  <property fmtid="{D5CDD505-2E9C-101B-9397-08002B2CF9AE}" pid="3" name="MediaServiceImageTags">
    <vt:lpwstr/>
  </property>
</Properties>
</file>