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4.xml" ContentType="application/vnd.openxmlformats-officedocument.customXml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sldIdLst>
    <p:sldId id="261" r:id="rId5"/>
    <p:sldId id="302" r:id="rId6"/>
    <p:sldId id="282" r:id="rId7"/>
    <p:sldId id="283" r:id="rId8"/>
    <p:sldId id="311" r:id="rId9"/>
    <p:sldId id="309" r:id="rId10"/>
    <p:sldId id="310" r:id="rId11"/>
    <p:sldId id="315" r:id="rId12"/>
    <p:sldId id="314" r:id="rId13"/>
    <p:sldId id="296" r:id="rId14"/>
    <p:sldId id="316" r:id="rId15"/>
    <p:sldId id="305" r:id="rId16"/>
    <p:sldId id="317" r:id="rId17"/>
    <p:sldId id="318" r:id="rId18"/>
    <p:sldId id="319" r:id="rId19"/>
    <p:sldId id="320" r:id="rId20"/>
    <p:sldId id="321" r:id="rId21"/>
    <p:sldId id="279" r:id="rId22"/>
    <p:sldId id="301"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46" userDrawn="1">
          <p15:clr>
            <a:srgbClr val="A4A3A4"/>
          </p15:clr>
        </p15:guide>
        <p15:guide id="2" pos="34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AD795"/>
    <a:srgbClr val="071739"/>
    <a:srgbClr val="B61514"/>
    <a:srgbClr val="FF4B0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BFC1D68-8AFC-D84D-BF12-23E1A6186D3B}" v="37" dt="2024-05-13T09:38:23.71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89864" autoAdjust="0"/>
  </p:normalViewPr>
  <p:slideViewPr>
    <p:cSldViewPr snapToGrid="0">
      <p:cViewPr varScale="1">
        <p:scale>
          <a:sx n="114" d="100"/>
          <a:sy n="114" d="100"/>
        </p:scale>
        <p:origin x="736" y="184"/>
      </p:cViewPr>
      <p:guideLst>
        <p:guide orient="horz" pos="346"/>
        <p:guide pos="34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iel Thornton" userId="1cd4b576-ae96-44ad-bac7-20df4b7113ec" providerId="ADAL" clId="{8BFC1D68-8AFC-D84D-BF12-23E1A6186D3B}"/>
    <pc:docChg chg="undo custSel modSld">
      <pc:chgData name="Daniel Thornton" userId="1cd4b576-ae96-44ad-bac7-20df4b7113ec" providerId="ADAL" clId="{8BFC1D68-8AFC-D84D-BF12-23E1A6186D3B}" dt="2024-05-13T09:38:23.719" v="137"/>
      <pc:docMkLst>
        <pc:docMk/>
      </pc:docMkLst>
      <pc:sldChg chg="addSp delSp modSp mod">
        <pc:chgData name="Daniel Thornton" userId="1cd4b576-ae96-44ad-bac7-20df4b7113ec" providerId="ADAL" clId="{8BFC1D68-8AFC-D84D-BF12-23E1A6186D3B}" dt="2024-05-10T10:27:54.153" v="39" actId="29295"/>
        <pc:sldMkLst>
          <pc:docMk/>
          <pc:sldMk cId="4269382530" sldId="261"/>
        </pc:sldMkLst>
        <pc:spChg chg="add del mod">
          <ac:chgData name="Daniel Thornton" userId="1cd4b576-ae96-44ad-bac7-20df4b7113ec" providerId="ADAL" clId="{8BFC1D68-8AFC-D84D-BF12-23E1A6186D3B}" dt="2024-05-10T10:26:36.354" v="22" actId="931"/>
          <ac:spMkLst>
            <pc:docMk/>
            <pc:sldMk cId="4269382530" sldId="261"/>
            <ac:spMk id="9" creationId="{65C78481-81DB-0656-C9B0-47451C683E82}"/>
          </ac:spMkLst>
        </pc:spChg>
        <pc:spChg chg="add del mod">
          <ac:chgData name="Daniel Thornton" userId="1cd4b576-ae96-44ad-bac7-20df4b7113ec" providerId="ADAL" clId="{8BFC1D68-8AFC-D84D-BF12-23E1A6186D3B}" dt="2024-05-10T10:26:44.674" v="26" actId="478"/>
          <ac:spMkLst>
            <pc:docMk/>
            <pc:sldMk cId="4269382530" sldId="261"/>
            <ac:spMk id="14" creationId="{A23C71F1-55F2-2B3B-CDDB-45A3E05A618A}"/>
          </ac:spMkLst>
        </pc:spChg>
        <pc:spChg chg="add del mod">
          <ac:chgData name="Daniel Thornton" userId="1cd4b576-ae96-44ad-bac7-20df4b7113ec" providerId="ADAL" clId="{8BFC1D68-8AFC-D84D-BF12-23E1A6186D3B}" dt="2024-05-10T10:27:18.239" v="33" actId="478"/>
          <ac:spMkLst>
            <pc:docMk/>
            <pc:sldMk cId="4269382530" sldId="261"/>
            <ac:spMk id="19" creationId="{03C54049-4AF7-F3A1-5ED2-D9AED58B3F0A}"/>
          </ac:spMkLst>
        </pc:spChg>
        <pc:spChg chg="add del mod">
          <ac:chgData name="Daniel Thornton" userId="1cd4b576-ae96-44ad-bac7-20df4b7113ec" providerId="ADAL" clId="{8BFC1D68-8AFC-D84D-BF12-23E1A6186D3B}" dt="2024-05-10T10:27:20.946" v="35" actId="478"/>
          <ac:spMkLst>
            <pc:docMk/>
            <pc:sldMk cId="4269382530" sldId="261"/>
            <ac:spMk id="21" creationId="{2E4DA9FB-6035-5DA6-6CFD-DDD12A2324BA}"/>
          </ac:spMkLst>
        </pc:spChg>
        <pc:picChg chg="del">
          <ac:chgData name="Daniel Thornton" userId="1cd4b576-ae96-44ad-bac7-20df4b7113ec" providerId="ADAL" clId="{8BFC1D68-8AFC-D84D-BF12-23E1A6186D3B}" dt="2024-05-10T10:25:22.208" v="20" actId="478"/>
          <ac:picMkLst>
            <pc:docMk/>
            <pc:sldMk cId="4269382530" sldId="261"/>
            <ac:picMk id="6" creationId="{9486FDD2-9F2F-73E8-8680-99A0F4A5D8A3}"/>
          </ac:picMkLst>
        </pc:picChg>
        <pc:picChg chg="add del mod modCrop">
          <ac:chgData name="Daniel Thornton" userId="1cd4b576-ae96-44ad-bac7-20df4b7113ec" providerId="ADAL" clId="{8BFC1D68-8AFC-D84D-BF12-23E1A6186D3B}" dt="2024-05-10T10:25:20.649" v="19" actId="478"/>
          <ac:picMkLst>
            <pc:docMk/>
            <pc:sldMk cId="4269382530" sldId="261"/>
            <ac:picMk id="7" creationId="{B3B9AE11-2EAC-6BAC-7F48-895918F8E20F}"/>
          </ac:picMkLst>
        </pc:picChg>
        <pc:picChg chg="add mod">
          <ac:chgData name="Daniel Thornton" userId="1cd4b576-ae96-44ad-bac7-20df4b7113ec" providerId="ADAL" clId="{8BFC1D68-8AFC-D84D-BF12-23E1A6186D3B}" dt="2024-05-10T10:25:23.424" v="21"/>
          <ac:picMkLst>
            <pc:docMk/>
            <pc:sldMk cId="4269382530" sldId="261"/>
            <ac:picMk id="10" creationId="{5E4BA847-4D0A-1D07-877F-2BA73853F5C7}"/>
          </ac:picMkLst>
        </pc:picChg>
        <pc:picChg chg="add del mod">
          <ac:chgData name="Daniel Thornton" userId="1cd4b576-ae96-44ad-bac7-20df4b7113ec" providerId="ADAL" clId="{8BFC1D68-8AFC-D84D-BF12-23E1A6186D3B}" dt="2024-05-10T10:26:40.213" v="25" actId="478"/>
          <ac:picMkLst>
            <pc:docMk/>
            <pc:sldMk cId="4269382530" sldId="261"/>
            <ac:picMk id="12" creationId="{E1BD6B29-581F-96A0-C36A-D81294706E92}"/>
          </ac:picMkLst>
        </pc:picChg>
        <pc:picChg chg="add del mod">
          <ac:chgData name="Daniel Thornton" userId="1cd4b576-ae96-44ad-bac7-20df4b7113ec" providerId="ADAL" clId="{8BFC1D68-8AFC-D84D-BF12-23E1A6186D3B}" dt="2024-05-10T10:27:19.404" v="34" actId="478"/>
          <ac:picMkLst>
            <pc:docMk/>
            <pc:sldMk cId="4269382530" sldId="261"/>
            <ac:picMk id="15" creationId="{561811DE-6CEF-17A7-A48A-A23B8658C9D9}"/>
          </ac:picMkLst>
        </pc:picChg>
        <pc:picChg chg="add mod modCrop">
          <ac:chgData name="Daniel Thornton" userId="1cd4b576-ae96-44ad-bac7-20df4b7113ec" providerId="ADAL" clId="{8BFC1D68-8AFC-D84D-BF12-23E1A6186D3B}" dt="2024-05-10T10:27:54.153" v="39" actId="29295"/>
          <ac:picMkLst>
            <pc:docMk/>
            <pc:sldMk cId="4269382530" sldId="261"/>
            <ac:picMk id="22" creationId="{AE02C63E-3869-C973-A70A-4CDD8705963F}"/>
          </ac:picMkLst>
        </pc:picChg>
      </pc:sldChg>
      <pc:sldChg chg="addSp delSp modSp mod">
        <pc:chgData name="Daniel Thornton" userId="1cd4b576-ae96-44ad-bac7-20df4b7113ec" providerId="ADAL" clId="{8BFC1D68-8AFC-D84D-BF12-23E1A6186D3B}" dt="2024-05-13T09:38:23.719" v="137"/>
        <pc:sldMkLst>
          <pc:docMk/>
          <pc:sldMk cId="1972501353" sldId="309"/>
        </pc:sldMkLst>
        <pc:picChg chg="add del mod">
          <ac:chgData name="Daniel Thornton" userId="1cd4b576-ae96-44ad-bac7-20df4b7113ec" providerId="ADAL" clId="{8BFC1D68-8AFC-D84D-BF12-23E1A6186D3B}" dt="2024-05-13T09:38:22.828" v="136" actId="478"/>
          <ac:picMkLst>
            <pc:docMk/>
            <pc:sldMk cId="1972501353" sldId="309"/>
            <ac:picMk id="2" creationId="{3460512F-3AD9-CF69-2267-468FFB40DFDD}"/>
          </ac:picMkLst>
        </pc:picChg>
        <pc:picChg chg="add mod">
          <ac:chgData name="Daniel Thornton" userId="1cd4b576-ae96-44ad-bac7-20df4b7113ec" providerId="ADAL" clId="{8BFC1D68-8AFC-D84D-BF12-23E1A6186D3B}" dt="2024-05-13T09:38:23.719" v="137"/>
          <ac:picMkLst>
            <pc:docMk/>
            <pc:sldMk cId="1972501353" sldId="309"/>
            <ac:picMk id="4" creationId="{A72E5B37-2331-879F-09D4-991FFFBBABC1}"/>
          </ac:picMkLst>
        </pc:picChg>
        <pc:picChg chg="del">
          <ac:chgData name="Daniel Thornton" userId="1cd4b576-ae96-44ad-bac7-20df4b7113ec" providerId="ADAL" clId="{8BFC1D68-8AFC-D84D-BF12-23E1A6186D3B}" dt="2024-05-13T09:26:39.429" v="68" actId="478"/>
          <ac:picMkLst>
            <pc:docMk/>
            <pc:sldMk cId="1972501353" sldId="309"/>
            <ac:picMk id="4" creationId="{D274C2AF-437D-B066-AA39-065D84437670}"/>
          </ac:picMkLst>
        </pc:picChg>
        <pc:picChg chg="add del mod modCrop">
          <ac:chgData name="Daniel Thornton" userId="1cd4b576-ae96-44ad-bac7-20df4b7113ec" providerId="ADAL" clId="{8BFC1D68-8AFC-D84D-BF12-23E1A6186D3B}" dt="2024-05-10T10:43:45.306" v="63" actId="478"/>
          <ac:picMkLst>
            <pc:docMk/>
            <pc:sldMk cId="1972501353" sldId="309"/>
            <ac:picMk id="6" creationId="{EBD80318-299B-A42A-DB01-A4AE4F54F6BC}"/>
          </ac:picMkLst>
        </pc:picChg>
        <pc:picChg chg="add del mod">
          <ac:chgData name="Daniel Thornton" userId="1cd4b576-ae96-44ad-bac7-20df4b7113ec" providerId="ADAL" clId="{8BFC1D68-8AFC-D84D-BF12-23E1A6186D3B}" dt="2024-05-10T10:43:35.005" v="60" actId="478"/>
          <ac:picMkLst>
            <pc:docMk/>
            <pc:sldMk cId="1972501353" sldId="309"/>
            <ac:picMk id="7" creationId="{2709ACD7-039A-8A10-0932-851E476C804B}"/>
          </ac:picMkLst>
        </pc:picChg>
        <pc:picChg chg="add mod">
          <ac:chgData name="Daniel Thornton" userId="1cd4b576-ae96-44ad-bac7-20df4b7113ec" providerId="ADAL" clId="{8BFC1D68-8AFC-D84D-BF12-23E1A6186D3B}" dt="2024-05-10T10:43:28.323" v="58"/>
          <ac:picMkLst>
            <pc:docMk/>
            <pc:sldMk cId="1972501353" sldId="309"/>
            <ac:picMk id="8" creationId="{D3F8F21D-B3F4-151F-7009-B7EC1A8921E0}"/>
          </ac:picMkLst>
        </pc:picChg>
        <pc:picChg chg="add mod">
          <ac:chgData name="Daniel Thornton" userId="1cd4b576-ae96-44ad-bac7-20df4b7113ec" providerId="ADAL" clId="{8BFC1D68-8AFC-D84D-BF12-23E1A6186D3B}" dt="2024-05-10T10:43:52.020" v="67"/>
          <ac:picMkLst>
            <pc:docMk/>
            <pc:sldMk cId="1972501353" sldId="309"/>
            <ac:picMk id="10" creationId="{CD1F2FBA-29BB-C9AC-E351-0B21C62BD713}"/>
          </ac:picMkLst>
        </pc:picChg>
        <pc:picChg chg="del">
          <ac:chgData name="Daniel Thornton" userId="1cd4b576-ae96-44ad-bac7-20df4b7113ec" providerId="ADAL" clId="{8BFC1D68-8AFC-D84D-BF12-23E1A6186D3B}" dt="2024-05-13T09:26:40.447" v="69" actId="478"/>
          <ac:picMkLst>
            <pc:docMk/>
            <pc:sldMk cId="1972501353" sldId="309"/>
            <ac:picMk id="31" creationId="{9DB17D6E-DB09-1C2D-A3BD-D04F8FF17101}"/>
          </ac:picMkLst>
        </pc:picChg>
        <pc:picChg chg="add del">
          <ac:chgData name="Daniel Thornton" userId="1cd4b576-ae96-44ad-bac7-20df4b7113ec" providerId="ADAL" clId="{8BFC1D68-8AFC-D84D-BF12-23E1A6186D3B}" dt="2024-05-10T10:43:51.498" v="66" actId="478"/>
          <ac:picMkLst>
            <pc:docMk/>
            <pc:sldMk cId="1972501353" sldId="309"/>
            <ac:picMk id="33" creationId="{9BA2E187-E5A0-779D-893E-E1D1FFB4568F}"/>
          </ac:picMkLst>
        </pc:picChg>
        <pc:picChg chg="add del mod">
          <ac:chgData name="Daniel Thornton" userId="1cd4b576-ae96-44ad-bac7-20df4b7113ec" providerId="ADAL" clId="{8BFC1D68-8AFC-D84D-BF12-23E1A6186D3B}" dt="2024-05-10T10:43:50.337" v="65" actId="1076"/>
          <ac:picMkLst>
            <pc:docMk/>
            <pc:sldMk cId="1972501353" sldId="309"/>
            <ac:picMk id="35" creationId="{BB3DD0D8-7081-46BB-91D6-05FE3CA7E0CD}"/>
          </ac:picMkLst>
        </pc:picChg>
      </pc:sldChg>
      <pc:sldChg chg="addSp delSp modSp mod">
        <pc:chgData name="Daniel Thornton" userId="1cd4b576-ae96-44ad-bac7-20df4b7113ec" providerId="ADAL" clId="{8BFC1D68-8AFC-D84D-BF12-23E1A6186D3B}" dt="2024-05-10T10:18:33.630" v="3" actId="478"/>
        <pc:sldMkLst>
          <pc:docMk/>
          <pc:sldMk cId="417454435" sldId="316"/>
        </pc:sldMkLst>
        <pc:picChg chg="add del mod">
          <ac:chgData name="Daniel Thornton" userId="1cd4b576-ae96-44ad-bac7-20df4b7113ec" providerId="ADAL" clId="{8BFC1D68-8AFC-D84D-BF12-23E1A6186D3B}" dt="2024-05-10T10:18:33.630" v="3" actId="478"/>
          <ac:picMkLst>
            <pc:docMk/>
            <pc:sldMk cId="417454435" sldId="316"/>
            <ac:picMk id="6" creationId="{F3F53B85-C041-0B93-E39C-5CEA55282E8D}"/>
          </ac:picMkLst>
        </pc:picChg>
      </pc:sldChg>
      <pc:sldChg chg="addSp delSp modSp mod">
        <pc:chgData name="Daniel Thornton" userId="1cd4b576-ae96-44ad-bac7-20df4b7113ec" providerId="ADAL" clId="{8BFC1D68-8AFC-D84D-BF12-23E1A6186D3B}" dt="2024-05-10T10:18:51.720" v="10"/>
        <pc:sldMkLst>
          <pc:docMk/>
          <pc:sldMk cId="786860849" sldId="317"/>
        </pc:sldMkLst>
        <pc:picChg chg="add del mod">
          <ac:chgData name="Daniel Thornton" userId="1cd4b576-ae96-44ad-bac7-20df4b7113ec" providerId="ADAL" clId="{8BFC1D68-8AFC-D84D-BF12-23E1A6186D3B}" dt="2024-05-10T10:18:49.832" v="8" actId="478"/>
          <ac:picMkLst>
            <pc:docMk/>
            <pc:sldMk cId="786860849" sldId="317"/>
            <ac:picMk id="6" creationId="{0EEABBCA-D7A9-7705-BDE3-41077088CA8B}"/>
          </ac:picMkLst>
        </pc:picChg>
        <pc:picChg chg="add mod">
          <ac:chgData name="Daniel Thornton" userId="1cd4b576-ae96-44ad-bac7-20df4b7113ec" providerId="ADAL" clId="{8BFC1D68-8AFC-D84D-BF12-23E1A6186D3B}" dt="2024-05-10T10:18:51.720" v="10"/>
          <ac:picMkLst>
            <pc:docMk/>
            <pc:sldMk cId="786860849" sldId="317"/>
            <ac:picMk id="12" creationId="{D7FEFE50-0180-E910-D60C-99E6F0BA4432}"/>
          </ac:picMkLst>
        </pc:picChg>
        <pc:picChg chg="del">
          <ac:chgData name="Daniel Thornton" userId="1cd4b576-ae96-44ad-bac7-20df4b7113ec" providerId="ADAL" clId="{8BFC1D68-8AFC-D84D-BF12-23E1A6186D3B}" dt="2024-05-10T10:18:51.309" v="9" actId="478"/>
          <ac:picMkLst>
            <pc:docMk/>
            <pc:sldMk cId="786860849" sldId="317"/>
            <ac:picMk id="25" creationId="{58100AB5-CC7D-092F-33BB-BD332CDCA5D2}"/>
          </ac:picMkLst>
        </pc:picChg>
      </pc:sldChg>
      <pc:sldChg chg="addSp delSp modSp mod delAnim modAnim">
        <pc:chgData name="Daniel Thornton" userId="1cd4b576-ae96-44ad-bac7-20df4b7113ec" providerId="ADAL" clId="{8BFC1D68-8AFC-D84D-BF12-23E1A6186D3B}" dt="2024-05-13T09:34:49.714" v="135"/>
        <pc:sldMkLst>
          <pc:docMk/>
          <pc:sldMk cId="3406059317" sldId="318"/>
        </pc:sldMkLst>
        <pc:spChg chg="add mod">
          <ac:chgData name="Daniel Thornton" userId="1cd4b576-ae96-44ad-bac7-20df4b7113ec" providerId="ADAL" clId="{8BFC1D68-8AFC-D84D-BF12-23E1A6186D3B}" dt="2024-05-13T09:30:33.044" v="91"/>
          <ac:spMkLst>
            <pc:docMk/>
            <pc:sldMk cId="3406059317" sldId="318"/>
            <ac:spMk id="4" creationId="{F2FAB8B7-D7FB-0CF9-8816-A0B21FA7AEDF}"/>
          </ac:spMkLst>
        </pc:spChg>
        <pc:spChg chg="add mod">
          <ac:chgData name="Daniel Thornton" userId="1cd4b576-ae96-44ad-bac7-20df4b7113ec" providerId="ADAL" clId="{8BFC1D68-8AFC-D84D-BF12-23E1A6186D3B}" dt="2024-05-13T09:32:17.062" v="92"/>
          <ac:spMkLst>
            <pc:docMk/>
            <pc:sldMk cId="3406059317" sldId="318"/>
            <ac:spMk id="6" creationId="{07AFA49C-2E3E-71E1-B950-1BB13FD65235}"/>
          </ac:spMkLst>
        </pc:spChg>
        <pc:spChg chg="mod">
          <ac:chgData name="Daniel Thornton" userId="1cd4b576-ae96-44ad-bac7-20df4b7113ec" providerId="ADAL" clId="{8BFC1D68-8AFC-D84D-BF12-23E1A6186D3B}" dt="2024-05-13T09:33:09.938" v="129" actId="1036"/>
          <ac:spMkLst>
            <pc:docMk/>
            <pc:sldMk cId="3406059317" sldId="318"/>
            <ac:spMk id="17" creationId="{F523C72E-B956-3291-BF3A-C4B274F9B887}"/>
          </ac:spMkLst>
        </pc:spChg>
        <pc:spChg chg="mod">
          <ac:chgData name="Daniel Thornton" userId="1cd4b576-ae96-44ad-bac7-20df4b7113ec" providerId="ADAL" clId="{8BFC1D68-8AFC-D84D-BF12-23E1A6186D3B}" dt="2024-05-13T09:33:09.938" v="129" actId="1036"/>
          <ac:spMkLst>
            <pc:docMk/>
            <pc:sldMk cId="3406059317" sldId="318"/>
            <ac:spMk id="18" creationId="{2D46118B-7847-E831-CB01-B893A24FF054}"/>
          </ac:spMkLst>
        </pc:spChg>
        <pc:spChg chg="del mod">
          <ac:chgData name="Daniel Thornton" userId="1cd4b576-ae96-44ad-bac7-20df4b7113ec" providerId="ADAL" clId="{8BFC1D68-8AFC-D84D-BF12-23E1A6186D3B}" dt="2024-05-13T09:30:32.795" v="90" actId="478"/>
          <ac:spMkLst>
            <pc:docMk/>
            <pc:sldMk cId="3406059317" sldId="318"/>
            <ac:spMk id="19" creationId="{1F1F621E-AE15-888E-B736-277C37DF4153}"/>
          </ac:spMkLst>
        </pc:spChg>
      </pc:sldChg>
      <pc:sldChg chg="addSp modSp">
        <pc:chgData name="Daniel Thornton" userId="1cd4b576-ae96-44ad-bac7-20df4b7113ec" providerId="ADAL" clId="{8BFC1D68-8AFC-D84D-BF12-23E1A6186D3B}" dt="2024-05-13T09:32:19.164" v="93"/>
        <pc:sldMkLst>
          <pc:docMk/>
          <pc:sldMk cId="1421018284" sldId="319"/>
        </pc:sldMkLst>
        <pc:spChg chg="add mod">
          <ac:chgData name="Daniel Thornton" userId="1cd4b576-ae96-44ad-bac7-20df4b7113ec" providerId="ADAL" clId="{8BFC1D68-8AFC-D84D-BF12-23E1A6186D3B}" dt="2024-05-13T09:32:19.164" v="93"/>
          <ac:spMkLst>
            <pc:docMk/>
            <pc:sldMk cId="1421018284" sldId="319"/>
            <ac:spMk id="4" creationId="{3FAD2A2F-5162-9C64-F1ED-3E385394F6C3}"/>
          </ac:spMkLst>
        </pc:spChg>
      </pc:sldChg>
      <pc:sldChg chg="modSp mod">
        <pc:chgData name="Daniel Thornton" userId="1cd4b576-ae96-44ad-bac7-20df4b7113ec" providerId="ADAL" clId="{8BFC1D68-8AFC-D84D-BF12-23E1A6186D3B}" dt="2024-05-13T09:30:23.839" v="89" actId="1036"/>
        <pc:sldMkLst>
          <pc:docMk/>
          <pc:sldMk cId="3849743697" sldId="320"/>
        </pc:sldMkLst>
        <pc:spChg chg="mod">
          <ac:chgData name="Daniel Thornton" userId="1cd4b576-ae96-44ad-bac7-20df4b7113ec" providerId="ADAL" clId="{8BFC1D68-8AFC-D84D-BF12-23E1A6186D3B}" dt="2024-05-13T09:30:23.839" v="89" actId="1036"/>
          <ac:spMkLst>
            <pc:docMk/>
            <pc:sldMk cId="3849743697" sldId="320"/>
            <ac:spMk id="32" creationId="{AB992E21-0AFD-79E3-CD84-8AA3130C86F7}"/>
          </ac:spMkLst>
        </pc:spChg>
      </pc:sldChg>
    </pc:docChg>
  </pc:docChgLst>
  <pc:docChgLst>
    <pc:chgData name="Jenny Preston" userId="332e6ad6-cbcf-4c9d-b214-45d98331e9d6" providerId="ADAL" clId="{88E25D5F-6AD9-E844-A1FE-25985216BDD0}"/>
    <pc:docChg chg="undo custSel delSld modSld">
      <pc:chgData name="Jenny Preston" userId="332e6ad6-cbcf-4c9d-b214-45d98331e9d6" providerId="ADAL" clId="{88E25D5F-6AD9-E844-A1FE-25985216BDD0}" dt="2024-03-18T14:14:49.456" v="346"/>
      <pc:docMkLst>
        <pc:docMk/>
      </pc:docMkLst>
      <pc:sldChg chg="addSp delSp modSp mod">
        <pc:chgData name="Jenny Preston" userId="332e6ad6-cbcf-4c9d-b214-45d98331e9d6" providerId="ADAL" clId="{88E25D5F-6AD9-E844-A1FE-25985216BDD0}" dt="2024-03-18T14:07:19.728" v="324" actId="167"/>
        <pc:sldMkLst>
          <pc:docMk/>
          <pc:sldMk cId="4269382530" sldId="261"/>
        </pc:sldMkLst>
        <pc:spChg chg="add del mod">
          <ac:chgData name="Jenny Preston" userId="332e6ad6-cbcf-4c9d-b214-45d98331e9d6" providerId="ADAL" clId="{88E25D5F-6AD9-E844-A1FE-25985216BDD0}" dt="2024-03-18T13:19:45.970" v="5"/>
          <ac:spMkLst>
            <pc:docMk/>
            <pc:sldMk cId="4269382530" sldId="261"/>
            <ac:spMk id="5" creationId="{F550B1B5-7F9A-19D4-0ACA-EB216D43FCE4}"/>
          </ac:spMkLst>
        </pc:spChg>
        <pc:picChg chg="add mod">
          <ac:chgData name="Jenny Preston" userId="332e6ad6-cbcf-4c9d-b214-45d98331e9d6" providerId="ADAL" clId="{88E25D5F-6AD9-E844-A1FE-25985216BDD0}" dt="2024-03-18T13:18:45.064" v="0"/>
          <ac:picMkLst>
            <pc:docMk/>
            <pc:sldMk cId="4269382530" sldId="261"/>
            <ac:picMk id="4" creationId="{E8F37202-2DDA-42FE-E750-24884A372BA0}"/>
          </ac:picMkLst>
        </pc:picChg>
        <pc:picChg chg="add mod">
          <ac:chgData name="Jenny Preston" userId="332e6ad6-cbcf-4c9d-b214-45d98331e9d6" providerId="ADAL" clId="{88E25D5F-6AD9-E844-A1FE-25985216BDD0}" dt="2024-03-18T14:07:19.728" v="324" actId="167"/>
          <ac:picMkLst>
            <pc:docMk/>
            <pc:sldMk cId="4269382530" sldId="261"/>
            <ac:picMk id="6" creationId="{9486FDD2-9F2F-73E8-8680-99A0F4A5D8A3}"/>
          </ac:picMkLst>
        </pc:picChg>
        <pc:picChg chg="del mod modCrop">
          <ac:chgData name="Jenny Preston" userId="332e6ad6-cbcf-4c9d-b214-45d98331e9d6" providerId="ADAL" clId="{88E25D5F-6AD9-E844-A1FE-25985216BDD0}" dt="2024-03-18T13:22:14.624" v="10" actId="478"/>
          <ac:picMkLst>
            <pc:docMk/>
            <pc:sldMk cId="4269382530" sldId="261"/>
            <ac:picMk id="7" creationId="{417BF50A-78F6-AB41-6F3B-6A9B40F57D02}"/>
          </ac:picMkLst>
        </pc:picChg>
      </pc:sldChg>
      <pc:sldChg chg="addSp delSp modSp mod modAnim">
        <pc:chgData name="Jenny Preston" userId="332e6ad6-cbcf-4c9d-b214-45d98331e9d6" providerId="ADAL" clId="{88E25D5F-6AD9-E844-A1FE-25985216BDD0}" dt="2024-03-18T14:03:29.988" v="322"/>
        <pc:sldMkLst>
          <pc:docMk/>
          <pc:sldMk cId="1002100619" sldId="283"/>
        </pc:sldMkLst>
        <pc:spChg chg="add mod topLvl">
          <ac:chgData name="Jenny Preston" userId="332e6ad6-cbcf-4c9d-b214-45d98331e9d6" providerId="ADAL" clId="{88E25D5F-6AD9-E844-A1FE-25985216BDD0}" dt="2024-03-18T14:02:59.700" v="313" actId="165"/>
          <ac:spMkLst>
            <pc:docMk/>
            <pc:sldMk cId="1002100619" sldId="283"/>
            <ac:spMk id="2" creationId="{C8B71342-ABB2-8A84-F3B7-6A730842246B}"/>
          </ac:spMkLst>
        </pc:spChg>
        <pc:spChg chg="add mod topLvl">
          <ac:chgData name="Jenny Preston" userId="332e6ad6-cbcf-4c9d-b214-45d98331e9d6" providerId="ADAL" clId="{88E25D5F-6AD9-E844-A1FE-25985216BDD0}" dt="2024-03-18T14:02:59.700" v="313" actId="165"/>
          <ac:spMkLst>
            <pc:docMk/>
            <pc:sldMk cId="1002100619" sldId="283"/>
            <ac:spMk id="10" creationId="{805FD97F-996C-BECD-4A6B-67734F687C61}"/>
          </ac:spMkLst>
        </pc:spChg>
        <pc:spChg chg="add mod topLvl">
          <ac:chgData name="Jenny Preston" userId="332e6ad6-cbcf-4c9d-b214-45d98331e9d6" providerId="ADAL" clId="{88E25D5F-6AD9-E844-A1FE-25985216BDD0}" dt="2024-03-18T14:02:59.700" v="313" actId="165"/>
          <ac:spMkLst>
            <pc:docMk/>
            <pc:sldMk cId="1002100619" sldId="283"/>
            <ac:spMk id="11" creationId="{CF316221-C69A-FC40-BF98-E3CA29D7702F}"/>
          </ac:spMkLst>
        </pc:spChg>
        <pc:spChg chg="add mod topLvl">
          <ac:chgData name="Jenny Preston" userId="332e6ad6-cbcf-4c9d-b214-45d98331e9d6" providerId="ADAL" clId="{88E25D5F-6AD9-E844-A1FE-25985216BDD0}" dt="2024-03-18T14:02:59.700" v="313" actId="165"/>
          <ac:spMkLst>
            <pc:docMk/>
            <pc:sldMk cId="1002100619" sldId="283"/>
            <ac:spMk id="12" creationId="{D7399FE3-8121-6264-428F-C6A51F3BD0D8}"/>
          </ac:spMkLst>
        </pc:spChg>
        <pc:spChg chg="add mod topLvl">
          <ac:chgData name="Jenny Preston" userId="332e6ad6-cbcf-4c9d-b214-45d98331e9d6" providerId="ADAL" clId="{88E25D5F-6AD9-E844-A1FE-25985216BDD0}" dt="2024-03-18T14:02:59.700" v="313" actId="165"/>
          <ac:spMkLst>
            <pc:docMk/>
            <pc:sldMk cId="1002100619" sldId="283"/>
            <ac:spMk id="13" creationId="{72FCA062-46CE-26DB-CC2C-D2C3B6283F34}"/>
          </ac:spMkLst>
        </pc:spChg>
        <pc:spChg chg="add mod topLvl">
          <ac:chgData name="Jenny Preston" userId="332e6ad6-cbcf-4c9d-b214-45d98331e9d6" providerId="ADAL" clId="{88E25D5F-6AD9-E844-A1FE-25985216BDD0}" dt="2024-03-18T14:02:59.700" v="313" actId="165"/>
          <ac:spMkLst>
            <pc:docMk/>
            <pc:sldMk cId="1002100619" sldId="283"/>
            <ac:spMk id="14" creationId="{AC9CA5FF-13B4-E22A-FD4C-680D2377A3A3}"/>
          </ac:spMkLst>
        </pc:spChg>
        <pc:spChg chg="add mod topLvl">
          <ac:chgData name="Jenny Preston" userId="332e6ad6-cbcf-4c9d-b214-45d98331e9d6" providerId="ADAL" clId="{88E25D5F-6AD9-E844-A1FE-25985216BDD0}" dt="2024-03-18T14:02:59.700" v="313" actId="165"/>
          <ac:spMkLst>
            <pc:docMk/>
            <pc:sldMk cId="1002100619" sldId="283"/>
            <ac:spMk id="17" creationId="{DBDD1DCE-E2E7-2BEB-6E81-792B5B2251F9}"/>
          </ac:spMkLst>
        </pc:spChg>
        <pc:spChg chg="add mod topLvl">
          <ac:chgData name="Jenny Preston" userId="332e6ad6-cbcf-4c9d-b214-45d98331e9d6" providerId="ADAL" clId="{88E25D5F-6AD9-E844-A1FE-25985216BDD0}" dt="2024-03-18T14:02:59.700" v="313" actId="165"/>
          <ac:spMkLst>
            <pc:docMk/>
            <pc:sldMk cId="1002100619" sldId="283"/>
            <ac:spMk id="21" creationId="{265E9A4A-42EA-DB51-171B-77481425D8FD}"/>
          </ac:spMkLst>
        </pc:spChg>
        <pc:spChg chg="add mod topLvl">
          <ac:chgData name="Jenny Preston" userId="332e6ad6-cbcf-4c9d-b214-45d98331e9d6" providerId="ADAL" clId="{88E25D5F-6AD9-E844-A1FE-25985216BDD0}" dt="2024-03-18T14:02:59.700" v="313" actId="165"/>
          <ac:spMkLst>
            <pc:docMk/>
            <pc:sldMk cId="1002100619" sldId="283"/>
            <ac:spMk id="22" creationId="{A5E3D14B-9975-E956-F67E-D422E0DC32CF}"/>
          </ac:spMkLst>
        </pc:spChg>
        <pc:grpChg chg="add del mod">
          <ac:chgData name="Jenny Preston" userId="332e6ad6-cbcf-4c9d-b214-45d98331e9d6" providerId="ADAL" clId="{88E25D5F-6AD9-E844-A1FE-25985216BDD0}" dt="2024-03-18T14:02:59.700" v="313" actId="165"/>
          <ac:grpSpMkLst>
            <pc:docMk/>
            <pc:sldMk cId="1002100619" sldId="283"/>
            <ac:grpSpMk id="23" creationId="{A85EA1D7-5597-9880-C27F-1E2F4B1115AF}"/>
          </ac:grpSpMkLst>
        </pc:grpChg>
      </pc:sldChg>
      <pc:sldChg chg="delSp del mod">
        <pc:chgData name="Jenny Preston" userId="332e6ad6-cbcf-4c9d-b214-45d98331e9d6" providerId="ADAL" clId="{88E25D5F-6AD9-E844-A1FE-25985216BDD0}" dt="2024-03-18T14:03:35.451" v="323" actId="2696"/>
        <pc:sldMkLst>
          <pc:docMk/>
          <pc:sldMk cId="2508417047" sldId="304"/>
        </pc:sldMkLst>
        <pc:spChg chg="del">
          <ac:chgData name="Jenny Preston" userId="332e6ad6-cbcf-4c9d-b214-45d98331e9d6" providerId="ADAL" clId="{88E25D5F-6AD9-E844-A1FE-25985216BDD0}" dt="2024-03-18T14:02:18.589" v="308" actId="21"/>
          <ac:spMkLst>
            <pc:docMk/>
            <pc:sldMk cId="2508417047" sldId="304"/>
            <ac:spMk id="4" creationId="{3FBA2C9A-7586-A710-6C19-C1C78CCC1456}"/>
          </ac:spMkLst>
        </pc:spChg>
        <pc:spChg chg="del">
          <ac:chgData name="Jenny Preston" userId="332e6ad6-cbcf-4c9d-b214-45d98331e9d6" providerId="ADAL" clId="{88E25D5F-6AD9-E844-A1FE-25985216BDD0}" dt="2024-03-18T14:02:18.589" v="308" actId="21"/>
          <ac:spMkLst>
            <pc:docMk/>
            <pc:sldMk cId="2508417047" sldId="304"/>
            <ac:spMk id="5" creationId="{29C547AF-8E43-F3C7-5393-69B1E4F93796}"/>
          </ac:spMkLst>
        </pc:spChg>
        <pc:spChg chg="del">
          <ac:chgData name="Jenny Preston" userId="332e6ad6-cbcf-4c9d-b214-45d98331e9d6" providerId="ADAL" clId="{88E25D5F-6AD9-E844-A1FE-25985216BDD0}" dt="2024-03-18T14:02:18.589" v="308" actId="21"/>
          <ac:spMkLst>
            <pc:docMk/>
            <pc:sldMk cId="2508417047" sldId="304"/>
            <ac:spMk id="6" creationId="{6B91ABBA-B282-419A-A078-FCE80713BCA6}"/>
          </ac:spMkLst>
        </pc:spChg>
        <pc:spChg chg="del">
          <ac:chgData name="Jenny Preston" userId="332e6ad6-cbcf-4c9d-b214-45d98331e9d6" providerId="ADAL" clId="{88E25D5F-6AD9-E844-A1FE-25985216BDD0}" dt="2024-03-18T14:02:18.589" v="308" actId="21"/>
          <ac:spMkLst>
            <pc:docMk/>
            <pc:sldMk cId="2508417047" sldId="304"/>
            <ac:spMk id="7" creationId="{4C56BB7B-7A6C-A2C9-2455-690BCCF26A8B}"/>
          </ac:spMkLst>
        </pc:spChg>
        <pc:spChg chg="del">
          <ac:chgData name="Jenny Preston" userId="332e6ad6-cbcf-4c9d-b214-45d98331e9d6" providerId="ADAL" clId="{88E25D5F-6AD9-E844-A1FE-25985216BDD0}" dt="2024-03-18T14:02:18.589" v="308" actId="21"/>
          <ac:spMkLst>
            <pc:docMk/>
            <pc:sldMk cId="2508417047" sldId="304"/>
            <ac:spMk id="8" creationId="{5740B16A-A738-CEF1-C100-F9FF00E9B7CC}"/>
          </ac:spMkLst>
        </pc:spChg>
        <pc:spChg chg="del">
          <ac:chgData name="Jenny Preston" userId="332e6ad6-cbcf-4c9d-b214-45d98331e9d6" providerId="ADAL" clId="{88E25D5F-6AD9-E844-A1FE-25985216BDD0}" dt="2024-03-18T14:02:18.589" v="308" actId="21"/>
          <ac:spMkLst>
            <pc:docMk/>
            <pc:sldMk cId="2508417047" sldId="304"/>
            <ac:spMk id="16" creationId="{2AB38D08-367C-4185-842A-C49882A8390B}"/>
          </ac:spMkLst>
        </pc:spChg>
        <pc:spChg chg="del">
          <ac:chgData name="Jenny Preston" userId="332e6ad6-cbcf-4c9d-b214-45d98331e9d6" providerId="ADAL" clId="{88E25D5F-6AD9-E844-A1FE-25985216BDD0}" dt="2024-03-18T14:02:18.589" v="308" actId="21"/>
          <ac:spMkLst>
            <pc:docMk/>
            <pc:sldMk cId="2508417047" sldId="304"/>
            <ac:spMk id="18" creationId="{1E6CDCD8-26EF-BCFC-03F5-3F70A8EF0BD7}"/>
          </ac:spMkLst>
        </pc:spChg>
        <pc:spChg chg="del">
          <ac:chgData name="Jenny Preston" userId="332e6ad6-cbcf-4c9d-b214-45d98331e9d6" providerId="ADAL" clId="{88E25D5F-6AD9-E844-A1FE-25985216BDD0}" dt="2024-03-18T14:02:18.589" v="308" actId="21"/>
          <ac:spMkLst>
            <pc:docMk/>
            <pc:sldMk cId="2508417047" sldId="304"/>
            <ac:spMk id="19" creationId="{B9E546F2-9F53-E6A6-FA50-8A430C2C1629}"/>
          </ac:spMkLst>
        </pc:spChg>
        <pc:spChg chg="del">
          <ac:chgData name="Jenny Preston" userId="332e6ad6-cbcf-4c9d-b214-45d98331e9d6" providerId="ADAL" clId="{88E25D5F-6AD9-E844-A1FE-25985216BDD0}" dt="2024-03-18T14:02:18.589" v="308" actId="21"/>
          <ac:spMkLst>
            <pc:docMk/>
            <pc:sldMk cId="2508417047" sldId="304"/>
            <ac:spMk id="20" creationId="{B1FB7BAF-8F6E-4E3C-0FD3-49B8E2D09032}"/>
          </ac:spMkLst>
        </pc:spChg>
      </pc:sldChg>
      <pc:sldChg chg="addSp delSp modSp mod">
        <pc:chgData name="Jenny Preston" userId="332e6ad6-cbcf-4c9d-b214-45d98331e9d6" providerId="ADAL" clId="{88E25D5F-6AD9-E844-A1FE-25985216BDD0}" dt="2024-03-18T13:33:50.308" v="105"/>
        <pc:sldMkLst>
          <pc:docMk/>
          <pc:sldMk cId="1508510818" sldId="305"/>
        </pc:sldMkLst>
        <pc:spChg chg="mod">
          <ac:chgData name="Jenny Preston" userId="332e6ad6-cbcf-4c9d-b214-45d98331e9d6" providerId="ADAL" clId="{88E25D5F-6AD9-E844-A1FE-25985216BDD0}" dt="2024-03-18T13:27:52.995" v="50" actId="20577"/>
          <ac:spMkLst>
            <pc:docMk/>
            <pc:sldMk cId="1508510818" sldId="305"/>
            <ac:spMk id="8" creationId="{C95B0AED-7C06-6007-8AB4-AFC3125AA072}"/>
          </ac:spMkLst>
        </pc:spChg>
        <pc:spChg chg="mod">
          <ac:chgData name="Jenny Preston" userId="332e6ad6-cbcf-4c9d-b214-45d98331e9d6" providerId="ADAL" clId="{88E25D5F-6AD9-E844-A1FE-25985216BDD0}" dt="2024-03-18T13:28:46.870" v="61" actId="122"/>
          <ac:spMkLst>
            <pc:docMk/>
            <pc:sldMk cId="1508510818" sldId="305"/>
            <ac:spMk id="12" creationId="{50BAF893-B982-1254-DA0B-50490D547D7D}"/>
          </ac:spMkLst>
        </pc:spChg>
        <pc:spChg chg="mod">
          <ac:chgData name="Jenny Preston" userId="332e6ad6-cbcf-4c9d-b214-45d98331e9d6" providerId="ADAL" clId="{88E25D5F-6AD9-E844-A1FE-25985216BDD0}" dt="2024-03-18T13:28:55.793" v="62" actId="1076"/>
          <ac:spMkLst>
            <pc:docMk/>
            <pc:sldMk cId="1508510818" sldId="305"/>
            <ac:spMk id="13" creationId="{2EF027C0-221A-BB69-0A15-46D7271A12F3}"/>
          </ac:spMkLst>
        </pc:spChg>
        <pc:spChg chg="mod">
          <ac:chgData name="Jenny Preston" userId="332e6ad6-cbcf-4c9d-b214-45d98331e9d6" providerId="ADAL" clId="{88E25D5F-6AD9-E844-A1FE-25985216BDD0}" dt="2024-03-18T13:29:02.169" v="64" actId="1076"/>
          <ac:spMkLst>
            <pc:docMk/>
            <pc:sldMk cId="1508510818" sldId="305"/>
            <ac:spMk id="14" creationId="{81B64865-19C9-0FA2-C453-5DD0B4A5588D}"/>
          </ac:spMkLst>
        </pc:spChg>
        <pc:spChg chg="mod">
          <ac:chgData name="Jenny Preston" userId="332e6ad6-cbcf-4c9d-b214-45d98331e9d6" providerId="ADAL" clId="{88E25D5F-6AD9-E844-A1FE-25985216BDD0}" dt="2024-03-18T13:29:16.434" v="65" actId="1076"/>
          <ac:spMkLst>
            <pc:docMk/>
            <pc:sldMk cId="1508510818" sldId="305"/>
            <ac:spMk id="15" creationId="{651BDDF9-FF0A-0F75-09FD-9809269A98D9}"/>
          </ac:spMkLst>
        </pc:spChg>
        <pc:spChg chg="mod">
          <ac:chgData name="Jenny Preston" userId="332e6ad6-cbcf-4c9d-b214-45d98331e9d6" providerId="ADAL" clId="{88E25D5F-6AD9-E844-A1FE-25985216BDD0}" dt="2024-03-18T13:29:25.160" v="66" actId="1076"/>
          <ac:spMkLst>
            <pc:docMk/>
            <pc:sldMk cId="1508510818" sldId="305"/>
            <ac:spMk id="16" creationId="{E1424F8B-3617-B194-D20A-D1174B7AC09B}"/>
          </ac:spMkLst>
        </pc:spChg>
        <pc:spChg chg="mod">
          <ac:chgData name="Jenny Preston" userId="332e6ad6-cbcf-4c9d-b214-45d98331e9d6" providerId="ADAL" clId="{88E25D5F-6AD9-E844-A1FE-25985216BDD0}" dt="2024-03-18T13:29:36.104" v="69" actId="1076"/>
          <ac:spMkLst>
            <pc:docMk/>
            <pc:sldMk cId="1508510818" sldId="305"/>
            <ac:spMk id="17" creationId="{8E535DCD-C98A-3002-212E-4F89F4CA4274}"/>
          </ac:spMkLst>
        </pc:spChg>
        <pc:spChg chg="mod">
          <ac:chgData name="Jenny Preston" userId="332e6ad6-cbcf-4c9d-b214-45d98331e9d6" providerId="ADAL" clId="{88E25D5F-6AD9-E844-A1FE-25985216BDD0}" dt="2024-03-18T13:29:45.900" v="72" actId="1076"/>
          <ac:spMkLst>
            <pc:docMk/>
            <pc:sldMk cId="1508510818" sldId="305"/>
            <ac:spMk id="18" creationId="{1E0798E8-1A04-AC3F-C245-A3496985F1D1}"/>
          </ac:spMkLst>
        </pc:spChg>
        <pc:spChg chg="del">
          <ac:chgData name="Jenny Preston" userId="332e6ad6-cbcf-4c9d-b214-45d98331e9d6" providerId="ADAL" clId="{88E25D5F-6AD9-E844-A1FE-25985216BDD0}" dt="2024-03-18T13:30:53.639" v="76" actId="478"/>
          <ac:spMkLst>
            <pc:docMk/>
            <pc:sldMk cId="1508510818" sldId="305"/>
            <ac:spMk id="20" creationId="{644D111E-95D8-E03D-C05E-1F71F25A1B93}"/>
          </ac:spMkLst>
        </pc:spChg>
        <pc:spChg chg="add mod">
          <ac:chgData name="Jenny Preston" userId="332e6ad6-cbcf-4c9d-b214-45d98331e9d6" providerId="ADAL" clId="{88E25D5F-6AD9-E844-A1FE-25985216BDD0}" dt="2024-03-18T13:30:51.057" v="75"/>
          <ac:spMkLst>
            <pc:docMk/>
            <pc:sldMk cId="1508510818" sldId="305"/>
            <ac:spMk id="25" creationId="{CCAA253B-A684-4A57-BF0B-0154D45B5176}"/>
          </ac:spMkLst>
        </pc:spChg>
        <pc:grpChg chg="add mod">
          <ac:chgData name="Jenny Preston" userId="332e6ad6-cbcf-4c9d-b214-45d98331e9d6" providerId="ADAL" clId="{88E25D5F-6AD9-E844-A1FE-25985216BDD0}" dt="2024-03-18T13:27:34.131" v="44" actId="164"/>
          <ac:grpSpMkLst>
            <pc:docMk/>
            <pc:sldMk cId="1508510818" sldId="305"/>
            <ac:grpSpMk id="22" creationId="{D5051E01-0B80-EB13-4049-0F6BDA616126}"/>
          </ac:grpSpMkLst>
        </pc:grpChg>
        <pc:grpChg chg="add mod">
          <ac:chgData name="Jenny Preston" userId="332e6ad6-cbcf-4c9d-b214-45d98331e9d6" providerId="ADAL" clId="{88E25D5F-6AD9-E844-A1FE-25985216BDD0}" dt="2024-03-18T13:27:40.859" v="47" actId="164"/>
          <ac:grpSpMkLst>
            <pc:docMk/>
            <pc:sldMk cId="1508510818" sldId="305"/>
            <ac:grpSpMk id="23" creationId="{1624FA51-FABB-1FB9-CFD3-38D0C1EEA54B}"/>
          </ac:grpSpMkLst>
        </pc:grpChg>
        <pc:grpChg chg="add mod">
          <ac:chgData name="Jenny Preston" userId="332e6ad6-cbcf-4c9d-b214-45d98331e9d6" providerId="ADAL" clId="{88E25D5F-6AD9-E844-A1FE-25985216BDD0}" dt="2024-03-18T13:30:01.654" v="73" actId="1076"/>
          <ac:grpSpMkLst>
            <pc:docMk/>
            <pc:sldMk cId="1508510818" sldId="305"/>
            <ac:grpSpMk id="24" creationId="{20405A0F-B036-A26B-E9C5-C1D66DB67F3B}"/>
          </ac:grpSpMkLst>
        </pc:grpChg>
        <pc:picChg chg="add mod">
          <ac:chgData name="Jenny Preston" userId="332e6ad6-cbcf-4c9d-b214-45d98331e9d6" providerId="ADAL" clId="{88E25D5F-6AD9-E844-A1FE-25985216BDD0}" dt="2024-03-18T13:30:01.654" v="73" actId="1076"/>
          <ac:picMkLst>
            <pc:docMk/>
            <pc:sldMk cId="1508510818" sldId="305"/>
            <ac:picMk id="3" creationId="{D0A71361-159A-4430-FF47-1D47AADCCE34}"/>
          </ac:picMkLst>
        </pc:picChg>
        <pc:picChg chg="add mod">
          <ac:chgData name="Jenny Preston" userId="332e6ad6-cbcf-4c9d-b214-45d98331e9d6" providerId="ADAL" clId="{88E25D5F-6AD9-E844-A1FE-25985216BDD0}" dt="2024-03-18T13:30:01.654" v="73" actId="1076"/>
          <ac:picMkLst>
            <pc:docMk/>
            <pc:sldMk cId="1508510818" sldId="305"/>
            <ac:picMk id="5" creationId="{7AE15192-A118-9862-BD34-5C7943F86511}"/>
          </ac:picMkLst>
        </pc:picChg>
        <pc:picChg chg="add mod">
          <ac:chgData name="Jenny Preston" userId="332e6ad6-cbcf-4c9d-b214-45d98331e9d6" providerId="ADAL" clId="{88E25D5F-6AD9-E844-A1FE-25985216BDD0}" dt="2024-03-18T13:30:01.654" v="73" actId="1076"/>
          <ac:picMkLst>
            <pc:docMk/>
            <pc:sldMk cId="1508510818" sldId="305"/>
            <ac:picMk id="7" creationId="{8E0AE0B0-A077-4774-BF11-BDE8F5FF78C2}"/>
          </ac:picMkLst>
        </pc:picChg>
        <pc:picChg chg="del">
          <ac:chgData name="Jenny Preston" userId="332e6ad6-cbcf-4c9d-b214-45d98331e9d6" providerId="ADAL" clId="{88E25D5F-6AD9-E844-A1FE-25985216BDD0}" dt="2024-03-18T13:33:49.693" v="104" actId="478"/>
          <ac:picMkLst>
            <pc:docMk/>
            <pc:sldMk cId="1508510818" sldId="305"/>
            <ac:picMk id="11" creationId="{80807A60-6018-5BCF-5152-C7FC0FA21080}"/>
          </ac:picMkLst>
        </pc:picChg>
        <pc:picChg chg="add mod">
          <ac:chgData name="Jenny Preston" userId="332e6ad6-cbcf-4c9d-b214-45d98331e9d6" providerId="ADAL" clId="{88E25D5F-6AD9-E844-A1FE-25985216BDD0}" dt="2024-03-18T13:30:01.654" v="73" actId="1076"/>
          <ac:picMkLst>
            <pc:docMk/>
            <pc:sldMk cId="1508510818" sldId="305"/>
            <ac:picMk id="21" creationId="{F6F92CC3-E1E1-0D81-D092-5CF1BAA5DB02}"/>
          </ac:picMkLst>
        </pc:picChg>
        <pc:picChg chg="add del mod">
          <ac:chgData name="Jenny Preston" userId="332e6ad6-cbcf-4c9d-b214-45d98331e9d6" providerId="ADAL" clId="{88E25D5F-6AD9-E844-A1FE-25985216BDD0}" dt="2024-03-18T13:33:46.220" v="103" actId="21"/>
          <ac:picMkLst>
            <pc:docMk/>
            <pc:sldMk cId="1508510818" sldId="305"/>
            <ac:picMk id="27" creationId="{0AF7F5BE-0220-90DA-2CBF-98D324F8143D}"/>
          </ac:picMkLst>
        </pc:picChg>
        <pc:picChg chg="add mod">
          <ac:chgData name="Jenny Preston" userId="332e6ad6-cbcf-4c9d-b214-45d98331e9d6" providerId="ADAL" clId="{88E25D5F-6AD9-E844-A1FE-25985216BDD0}" dt="2024-03-18T13:33:50.308" v="105"/>
          <ac:picMkLst>
            <pc:docMk/>
            <pc:sldMk cId="1508510818" sldId="305"/>
            <ac:picMk id="28" creationId="{7BD6ECB3-14BF-AC01-276D-2BF813E9250F}"/>
          </ac:picMkLst>
        </pc:picChg>
      </pc:sldChg>
      <pc:sldChg chg="del">
        <pc:chgData name="Jenny Preston" userId="332e6ad6-cbcf-4c9d-b214-45d98331e9d6" providerId="ADAL" clId="{88E25D5F-6AD9-E844-A1FE-25985216BDD0}" dt="2024-03-18T14:11:39.719" v="325" actId="2696"/>
        <pc:sldMkLst>
          <pc:docMk/>
          <pc:sldMk cId="1315333934" sldId="307"/>
        </pc:sldMkLst>
      </pc:sldChg>
      <pc:sldChg chg="modSp mod">
        <pc:chgData name="Jenny Preston" userId="332e6ad6-cbcf-4c9d-b214-45d98331e9d6" providerId="ADAL" clId="{88E25D5F-6AD9-E844-A1FE-25985216BDD0}" dt="2024-03-18T14:12:36.895" v="334" actId="14100"/>
        <pc:sldMkLst>
          <pc:docMk/>
          <pc:sldMk cId="4127128256" sldId="314"/>
        </pc:sldMkLst>
        <pc:spChg chg="mod">
          <ac:chgData name="Jenny Preston" userId="332e6ad6-cbcf-4c9d-b214-45d98331e9d6" providerId="ADAL" clId="{88E25D5F-6AD9-E844-A1FE-25985216BDD0}" dt="2024-03-18T14:12:36.895" v="334" actId="14100"/>
          <ac:spMkLst>
            <pc:docMk/>
            <pc:sldMk cId="4127128256" sldId="314"/>
            <ac:spMk id="10" creationId="{79D909BE-AA7F-EC1B-578F-FF8E60C0E164}"/>
          </ac:spMkLst>
        </pc:spChg>
      </pc:sldChg>
      <pc:sldChg chg="modSp mod">
        <pc:chgData name="Jenny Preston" userId="332e6ad6-cbcf-4c9d-b214-45d98331e9d6" providerId="ADAL" clId="{88E25D5F-6AD9-E844-A1FE-25985216BDD0}" dt="2024-03-18T14:12:22.601" v="329" actId="207"/>
        <pc:sldMkLst>
          <pc:docMk/>
          <pc:sldMk cId="4257898617" sldId="315"/>
        </pc:sldMkLst>
        <pc:spChg chg="mod">
          <ac:chgData name="Jenny Preston" userId="332e6ad6-cbcf-4c9d-b214-45d98331e9d6" providerId="ADAL" clId="{88E25D5F-6AD9-E844-A1FE-25985216BDD0}" dt="2024-03-18T14:12:10.770" v="328" actId="20577"/>
          <ac:spMkLst>
            <pc:docMk/>
            <pc:sldMk cId="4257898617" sldId="315"/>
            <ac:spMk id="3" creationId="{85B8597C-6396-61DD-91CC-775463272919}"/>
          </ac:spMkLst>
        </pc:spChg>
        <pc:spChg chg="mod">
          <ac:chgData name="Jenny Preston" userId="332e6ad6-cbcf-4c9d-b214-45d98331e9d6" providerId="ADAL" clId="{88E25D5F-6AD9-E844-A1FE-25985216BDD0}" dt="2024-03-18T14:12:22.601" v="329" actId="207"/>
          <ac:spMkLst>
            <pc:docMk/>
            <pc:sldMk cId="4257898617" sldId="315"/>
            <ac:spMk id="8" creationId="{05F7E7A2-C484-21D4-A737-8C0D94034BDA}"/>
          </ac:spMkLst>
        </pc:spChg>
      </pc:sldChg>
      <pc:sldChg chg="addSp modSp">
        <pc:chgData name="Jenny Preston" userId="332e6ad6-cbcf-4c9d-b214-45d98331e9d6" providerId="ADAL" clId="{88E25D5F-6AD9-E844-A1FE-25985216BDD0}" dt="2024-03-18T13:30:47.635" v="74"/>
        <pc:sldMkLst>
          <pc:docMk/>
          <pc:sldMk cId="417454435" sldId="316"/>
        </pc:sldMkLst>
        <pc:spChg chg="add mod">
          <ac:chgData name="Jenny Preston" userId="332e6ad6-cbcf-4c9d-b214-45d98331e9d6" providerId="ADAL" clId="{88E25D5F-6AD9-E844-A1FE-25985216BDD0}" dt="2024-03-18T13:30:47.635" v="74"/>
          <ac:spMkLst>
            <pc:docMk/>
            <pc:sldMk cId="417454435" sldId="316"/>
            <ac:spMk id="2" creationId="{33856BA9-6445-3C8D-B7FD-17FEDE3DD183}"/>
          </ac:spMkLst>
        </pc:spChg>
      </pc:sldChg>
      <pc:sldChg chg="addSp delSp modSp mod">
        <pc:chgData name="Jenny Preston" userId="332e6ad6-cbcf-4c9d-b214-45d98331e9d6" providerId="ADAL" clId="{88E25D5F-6AD9-E844-A1FE-25985216BDD0}" dt="2024-03-18T13:49:02.304" v="122" actId="21"/>
        <pc:sldMkLst>
          <pc:docMk/>
          <pc:sldMk cId="786860849" sldId="317"/>
        </pc:sldMkLst>
        <pc:picChg chg="add del mod">
          <ac:chgData name="Jenny Preston" userId="332e6ad6-cbcf-4c9d-b214-45d98331e9d6" providerId="ADAL" clId="{88E25D5F-6AD9-E844-A1FE-25985216BDD0}" dt="2024-03-18T13:44:16.814" v="117" actId="478"/>
          <ac:picMkLst>
            <pc:docMk/>
            <pc:sldMk cId="786860849" sldId="317"/>
            <ac:picMk id="6" creationId="{25CA72C9-C17E-A349-0B93-8EC0A247159A}"/>
          </ac:picMkLst>
        </pc:picChg>
        <pc:picChg chg="add del mod">
          <ac:chgData name="Jenny Preston" userId="332e6ad6-cbcf-4c9d-b214-45d98331e9d6" providerId="ADAL" clId="{88E25D5F-6AD9-E844-A1FE-25985216BDD0}" dt="2024-03-18T13:44:15.710" v="116" actId="478"/>
          <ac:picMkLst>
            <pc:docMk/>
            <pc:sldMk cId="786860849" sldId="317"/>
            <ac:picMk id="12" creationId="{9F4CFF6B-1523-6433-AB56-47B51E1B66CD}"/>
          </ac:picMkLst>
        </pc:picChg>
        <pc:picChg chg="add del mod">
          <ac:chgData name="Jenny Preston" userId="332e6ad6-cbcf-4c9d-b214-45d98331e9d6" providerId="ADAL" clId="{88E25D5F-6AD9-E844-A1FE-25985216BDD0}" dt="2024-03-18T13:44:14.311" v="115" actId="478"/>
          <ac:picMkLst>
            <pc:docMk/>
            <pc:sldMk cId="786860849" sldId="317"/>
            <ac:picMk id="13" creationId="{4E818F8D-437B-71AC-226B-B9FF4B5EC9AD}"/>
          </ac:picMkLst>
        </pc:picChg>
        <pc:picChg chg="add del mod">
          <ac:chgData name="Jenny Preston" userId="332e6ad6-cbcf-4c9d-b214-45d98331e9d6" providerId="ADAL" clId="{88E25D5F-6AD9-E844-A1FE-25985216BDD0}" dt="2024-03-18T13:49:02.304" v="122" actId="21"/>
          <ac:picMkLst>
            <pc:docMk/>
            <pc:sldMk cId="786860849" sldId="317"/>
            <ac:picMk id="15" creationId="{B91CE057-82BF-55F9-B4C2-30BB47E75095}"/>
          </ac:picMkLst>
        </pc:picChg>
      </pc:sldChg>
      <pc:sldChg chg="addSp delSp modSp mod modAnim">
        <pc:chgData name="Jenny Preston" userId="332e6ad6-cbcf-4c9d-b214-45d98331e9d6" providerId="ADAL" clId="{88E25D5F-6AD9-E844-A1FE-25985216BDD0}" dt="2024-03-18T14:14:08.595" v="338"/>
        <pc:sldMkLst>
          <pc:docMk/>
          <pc:sldMk cId="3406059317" sldId="318"/>
        </pc:sldMkLst>
        <pc:spChg chg="add del mod">
          <ac:chgData name="Jenny Preston" userId="332e6ad6-cbcf-4c9d-b214-45d98331e9d6" providerId="ADAL" clId="{88E25D5F-6AD9-E844-A1FE-25985216BDD0}" dt="2024-03-18T13:59:41.652" v="303" actId="478"/>
          <ac:spMkLst>
            <pc:docMk/>
            <pc:sldMk cId="3406059317" sldId="318"/>
            <ac:spMk id="4" creationId="{F8BD77DF-0AB8-32AC-804A-CF458A1AB1ED}"/>
          </ac:spMkLst>
        </pc:spChg>
        <pc:spChg chg="add del mod">
          <ac:chgData name="Jenny Preston" userId="332e6ad6-cbcf-4c9d-b214-45d98331e9d6" providerId="ADAL" clId="{88E25D5F-6AD9-E844-A1FE-25985216BDD0}" dt="2024-03-18T13:59:41.652" v="303" actId="478"/>
          <ac:spMkLst>
            <pc:docMk/>
            <pc:sldMk cId="3406059317" sldId="318"/>
            <ac:spMk id="6" creationId="{48140C4A-69FB-70A1-1638-D5B59BDDBA36}"/>
          </ac:spMkLst>
        </pc:spChg>
        <pc:spChg chg="add del mod">
          <ac:chgData name="Jenny Preston" userId="332e6ad6-cbcf-4c9d-b214-45d98331e9d6" providerId="ADAL" clId="{88E25D5F-6AD9-E844-A1FE-25985216BDD0}" dt="2024-03-18T13:59:41.652" v="303" actId="478"/>
          <ac:spMkLst>
            <pc:docMk/>
            <pc:sldMk cId="3406059317" sldId="318"/>
            <ac:spMk id="7" creationId="{CEC17186-E7A3-090C-A62C-10705F81B2AA}"/>
          </ac:spMkLst>
        </pc:spChg>
        <pc:spChg chg="mod">
          <ac:chgData name="Jenny Preston" userId="332e6ad6-cbcf-4c9d-b214-45d98331e9d6" providerId="ADAL" clId="{88E25D5F-6AD9-E844-A1FE-25985216BDD0}" dt="2024-03-18T13:59:42.448" v="304"/>
          <ac:spMkLst>
            <pc:docMk/>
            <pc:sldMk cId="3406059317" sldId="318"/>
            <ac:spMk id="10" creationId="{28626AC3-18AF-3040-34B7-5232AAB32508}"/>
          </ac:spMkLst>
        </pc:spChg>
        <pc:spChg chg="mod">
          <ac:chgData name="Jenny Preston" userId="332e6ad6-cbcf-4c9d-b214-45d98331e9d6" providerId="ADAL" clId="{88E25D5F-6AD9-E844-A1FE-25985216BDD0}" dt="2024-03-18T13:59:42.448" v="304"/>
          <ac:spMkLst>
            <pc:docMk/>
            <pc:sldMk cId="3406059317" sldId="318"/>
            <ac:spMk id="11" creationId="{96A18EBA-70B8-0EE2-19B7-6FFDF6FD6430}"/>
          </ac:spMkLst>
        </pc:spChg>
        <pc:spChg chg="mod">
          <ac:chgData name="Jenny Preston" userId="332e6ad6-cbcf-4c9d-b214-45d98331e9d6" providerId="ADAL" clId="{88E25D5F-6AD9-E844-A1FE-25985216BDD0}" dt="2024-03-18T13:59:42.448" v="304"/>
          <ac:spMkLst>
            <pc:docMk/>
            <pc:sldMk cId="3406059317" sldId="318"/>
            <ac:spMk id="12" creationId="{EAEED224-E41E-F746-CDE7-F0C3DCAA3BFA}"/>
          </ac:spMkLst>
        </pc:spChg>
        <pc:spChg chg="mod topLvl">
          <ac:chgData name="Jenny Preston" userId="332e6ad6-cbcf-4c9d-b214-45d98331e9d6" providerId="ADAL" clId="{88E25D5F-6AD9-E844-A1FE-25985216BDD0}" dt="2024-03-18T14:13:49.618" v="335" actId="165"/>
          <ac:spMkLst>
            <pc:docMk/>
            <pc:sldMk cId="3406059317" sldId="318"/>
            <ac:spMk id="17" creationId="{F523C72E-B956-3291-BF3A-C4B274F9B887}"/>
          </ac:spMkLst>
        </pc:spChg>
        <pc:spChg chg="mod topLvl">
          <ac:chgData name="Jenny Preston" userId="332e6ad6-cbcf-4c9d-b214-45d98331e9d6" providerId="ADAL" clId="{88E25D5F-6AD9-E844-A1FE-25985216BDD0}" dt="2024-03-18T14:13:49.618" v="335" actId="165"/>
          <ac:spMkLst>
            <pc:docMk/>
            <pc:sldMk cId="3406059317" sldId="318"/>
            <ac:spMk id="18" creationId="{2D46118B-7847-E831-CB01-B893A24FF054}"/>
          </ac:spMkLst>
        </pc:spChg>
        <pc:spChg chg="mod topLvl">
          <ac:chgData name="Jenny Preston" userId="332e6ad6-cbcf-4c9d-b214-45d98331e9d6" providerId="ADAL" clId="{88E25D5F-6AD9-E844-A1FE-25985216BDD0}" dt="2024-03-18T14:13:49.618" v="335" actId="165"/>
          <ac:spMkLst>
            <pc:docMk/>
            <pc:sldMk cId="3406059317" sldId="318"/>
            <ac:spMk id="19" creationId="{1F1F621E-AE15-888E-B736-277C37DF4153}"/>
          </ac:spMkLst>
        </pc:spChg>
        <pc:spChg chg="del mod topLvl">
          <ac:chgData name="Jenny Preston" userId="332e6ad6-cbcf-4c9d-b214-45d98331e9d6" providerId="ADAL" clId="{88E25D5F-6AD9-E844-A1FE-25985216BDD0}" dt="2024-03-18T13:59:41.652" v="303" actId="478"/>
          <ac:spMkLst>
            <pc:docMk/>
            <pc:sldMk cId="3406059317" sldId="318"/>
            <ac:spMk id="20" creationId="{5B15C837-9336-0852-7100-A71B7364C5DD}"/>
          </ac:spMkLst>
        </pc:spChg>
        <pc:spChg chg="mod">
          <ac:chgData name="Jenny Preston" userId="332e6ad6-cbcf-4c9d-b214-45d98331e9d6" providerId="ADAL" clId="{88E25D5F-6AD9-E844-A1FE-25985216BDD0}" dt="2024-03-18T13:53:21.007" v="208" actId="20577"/>
          <ac:spMkLst>
            <pc:docMk/>
            <pc:sldMk cId="3406059317" sldId="318"/>
            <ac:spMk id="32" creationId="{11FE6CD3-0E0E-6220-2151-F591EF35AC1A}"/>
          </ac:spMkLst>
        </pc:spChg>
        <pc:grpChg chg="add del mod">
          <ac:chgData name="Jenny Preston" userId="332e6ad6-cbcf-4c9d-b214-45d98331e9d6" providerId="ADAL" clId="{88E25D5F-6AD9-E844-A1FE-25985216BDD0}" dt="2024-03-18T14:13:49.618" v="335" actId="165"/>
          <ac:grpSpMkLst>
            <pc:docMk/>
            <pc:sldMk cId="3406059317" sldId="318"/>
            <ac:grpSpMk id="8" creationId="{2F74C71E-8BB6-D16A-0BF7-DF2320AF9F6A}"/>
          </ac:grpSpMkLst>
        </pc:grpChg>
        <pc:grpChg chg="add mod">
          <ac:chgData name="Jenny Preston" userId="332e6ad6-cbcf-4c9d-b214-45d98331e9d6" providerId="ADAL" clId="{88E25D5F-6AD9-E844-A1FE-25985216BDD0}" dt="2024-03-18T13:59:42.448" v="304"/>
          <ac:grpSpMkLst>
            <pc:docMk/>
            <pc:sldMk cId="3406059317" sldId="318"/>
            <ac:grpSpMk id="9" creationId="{878685D0-B97D-35BE-9D4D-C253391969A6}"/>
          </ac:grpSpMkLst>
        </pc:grpChg>
        <pc:grpChg chg="del mod">
          <ac:chgData name="Jenny Preston" userId="332e6ad6-cbcf-4c9d-b214-45d98331e9d6" providerId="ADAL" clId="{88E25D5F-6AD9-E844-A1FE-25985216BDD0}" dt="2024-03-18T13:53:42.063" v="211" actId="165"/>
          <ac:grpSpMkLst>
            <pc:docMk/>
            <pc:sldMk cId="3406059317" sldId="318"/>
            <ac:grpSpMk id="15" creationId="{9275F6D7-3998-BC9F-C18F-DC13A7DA2871}"/>
          </ac:grpSpMkLst>
        </pc:grpChg>
      </pc:sldChg>
      <pc:sldChg chg="addSp delSp modSp mod delAnim modAnim">
        <pc:chgData name="Jenny Preston" userId="332e6ad6-cbcf-4c9d-b214-45d98331e9d6" providerId="ADAL" clId="{88E25D5F-6AD9-E844-A1FE-25985216BDD0}" dt="2024-03-18T14:14:29.106" v="342"/>
        <pc:sldMkLst>
          <pc:docMk/>
          <pc:sldMk cId="1421018284" sldId="319"/>
        </pc:sldMkLst>
        <pc:spChg chg="add del mod">
          <ac:chgData name="Jenny Preston" userId="332e6ad6-cbcf-4c9d-b214-45d98331e9d6" providerId="ADAL" clId="{88E25D5F-6AD9-E844-A1FE-25985216BDD0}" dt="2024-03-18T13:59:17.231" v="298" actId="478"/>
          <ac:spMkLst>
            <pc:docMk/>
            <pc:sldMk cId="1421018284" sldId="319"/>
            <ac:spMk id="4" creationId="{D6126308-9C7D-5BD2-CA0B-5C18D2AD73A5}"/>
          </ac:spMkLst>
        </pc:spChg>
        <pc:spChg chg="add del mod">
          <ac:chgData name="Jenny Preston" userId="332e6ad6-cbcf-4c9d-b214-45d98331e9d6" providerId="ADAL" clId="{88E25D5F-6AD9-E844-A1FE-25985216BDD0}" dt="2024-03-18T13:59:17.231" v="298" actId="478"/>
          <ac:spMkLst>
            <pc:docMk/>
            <pc:sldMk cId="1421018284" sldId="319"/>
            <ac:spMk id="6" creationId="{4070F8DC-64D7-88E7-525A-319DDD89A04B}"/>
          </ac:spMkLst>
        </pc:spChg>
        <pc:spChg chg="add del mod">
          <ac:chgData name="Jenny Preston" userId="332e6ad6-cbcf-4c9d-b214-45d98331e9d6" providerId="ADAL" clId="{88E25D5F-6AD9-E844-A1FE-25985216BDD0}" dt="2024-03-18T13:59:17.231" v="298" actId="478"/>
          <ac:spMkLst>
            <pc:docMk/>
            <pc:sldMk cId="1421018284" sldId="319"/>
            <ac:spMk id="7" creationId="{0FC22CA7-A322-E01C-6BD2-B45E490A7D2C}"/>
          </ac:spMkLst>
        </pc:spChg>
        <pc:spChg chg="mod">
          <ac:chgData name="Jenny Preston" userId="332e6ad6-cbcf-4c9d-b214-45d98331e9d6" providerId="ADAL" clId="{88E25D5F-6AD9-E844-A1FE-25985216BDD0}" dt="2024-03-18T13:55:57.874" v="226" actId="255"/>
          <ac:spMkLst>
            <pc:docMk/>
            <pc:sldMk cId="1421018284" sldId="319"/>
            <ac:spMk id="12" creationId="{C4D63BA5-84BF-ED09-6199-C6F595725EC6}"/>
          </ac:spMkLst>
        </pc:spChg>
        <pc:spChg chg="mod">
          <ac:chgData name="Jenny Preston" userId="332e6ad6-cbcf-4c9d-b214-45d98331e9d6" providerId="ADAL" clId="{88E25D5F-6AD9-E844-A1FE-25985216BDD0}" dt="2024-03-18T13:54:33.486" v="215"/>
          <ac:spMkLst>
            <pc:docMk/>
            <pc:sldMk cId="1421018284" sldId="319"/>
            <ac:spMk id="13" creationId="{731C076A-607E-1D98-9C61-8870DD3E1B40}"/>
          </ac:spMkLst>
        </pc:spChg>
        <pc:spChg chg="mod">
          <ac:chgData name="Jenny Preston" userId="332e6ad6-cbcf-4c9d-b214-45d98331e9d6" providerId="ADAL" clId="{88E25D5F-6AD9-E844-A1FE-25985216BDD0}" dt="2024-03-18T13:54:33.486" v="215"/>
          <ac:spMkLst>
            <pc:docMk/>
            <pc:sldMk cId="1421018284" sldId="319"/>
            <ac:spMk id="18" creationId="{1446D8F0-3EFD-2F45-DCEB-46E5E2C1946F}"/>
          </ac:spMkLst>
        </pc:spChg>
        <pc:spChg chg="add del mod">
          <ac:chgData name="Jenny Preston" userId="332e6ad6-cbcf-4c9d-b214-45d98331e9d6" providerId="ADAL" clId="{88E25D5F-6AD9-E844-A1FE-25985216BDD0}" dt="2024-03-18T13:59:17.231" v="298" actId="478"/>
          <ac:spMkLst>
            <pc:docMk/>
            <pc:sldMk cId="1421018284" sldId="319"/>
            <ac:spMk id="20" creationId="{C2A58760-4A90-F43F-6F9B-7D93526B3303}"/>
          </ac:spMkLst>
        </pc:spChg>
        <pc:spChg chg="mod topLvl">
          <ac:chgData name="Jenny Preston" userId="332e6ad6-cbcf-4c9d-b214-45d98331e9d6" providerId="ADAL" clId="{88E25D5F-6AD9-E844-A1FE-25985216BDD0}" dt="2024-03-18T14:14:17.508" v="339" actId="165"/>
          <ac:spMkLst>
            <pc:docMk/>
            <pc:sldMk cId="1421018284" sldId="319"/>
            <ac:spMk id="22" creationId="{8F4B7DC2-0069-8AD5-E189-A4A405D76E76}"/>
          </ac:spMkLst>
        </pc:spChg>
        <pc:spChg chg="mod topLvl">
          <ac:chgData name="Jenny Preston" userId="332e6ad6-cbcf-4c9d-b214-45d98331e9d6" providerId="ADAL" clId="{88E25D5F-6AD9-E844-A1FE-25985216BDD0}" dt="2024-03-18T14:14:17.508" v="339" actId="165"/>
          <ac:spMkLst>
            <pc:docMk/>
            <pc:sldMk cId="1421018284" sldId="319"/>
            <ac:spMk id="23" creationId="{D3F2B9F6-7878-B691-C6E8-7D8B0581CF75}"/>
          </ac:spMkLst>
        </pc:spChg>
        <pc:spChg chg="mod topLvl">
          <ac:chgData name="Jenny Preston" userId="332e6ad6-cbcf-4c9d-b214-45d98331e9d6" providerId="ADAL" clId="{88E25D5F-6AD9-E844-A1FE-25985216BDD0}" dt="2024-03-18T14:14:17.508" v="339" actId="165"/>
          <ac:spMkLst>
            <pc:docMk/>
            <pc:sldMk cId="1421018284" sldId="319"/>
            <ac:spMk id="24" creationId="{2EABADFD-B5C2-5CB9-222E-1F8ECE927E2A}"/>
          </ac:spMkLst>
        </pc:spChg>
        <pc:spChg chg="mod">
          <ac:chgData name="Jenny Preston" userId="332e6ad6-cbcf-4c9d-b214-45d98331e9d6" providerId="ADAL" clId="{88E25D5F-6AD9-E844-A1FE-25985216BDD0}" dt="2024-03-18T13:58:28.846" v="283"/>
          <ac:spMkLst>
            <pc:docMk/>
            <pc:sldMk cId="1421018284" sldId="319"/>
            <ac:spMk id="27" creationId="{3F8E0B04-5C71-6BF5-052F-43532B01E889}"/>
          </ac:spMkLst>
        </pc:spChg>
        <pc:spChg chg="mod">
          <ac:chgData name="Jenny Preston" userId="332e6ad6-cbcf-4c9d-b214-45d98331e9d6" providerId="ADAL" clId="{88E25D5F-6AD9-E844-A1FE-25985216BDD0}" dt="2024-03-18T13:58:28.846" v="283"/>
          <ac:spMkLst>
            <pc:docMk/>
            <pc:sldMk cId="1421018284" sldId="319"/>
            <ac:spMk id="28" creationId="{4815A0EB-9835-7AB3-8DE6-4E48ED5635C1}"/>
          </ac:spMkLst>
        </pc:spChg>
        <pc:spChg chg="mod">
          <ac:chgData name="Jenny Preston" userId="332e6ad6-cbcf-4c9d-b214-45d98331e9d6" providerId="ADAL" clId="{88E25D5F-6AD9-E844-A1FE-25985216BDD0}" dt="2024-03-18T13:58:28.846" v="283"/>
          <ac:spMkLst>
            <pc:docMk/>
            <pc:sldMk cId="1421018284" sldId="319"/>
            <ac:spMk id="29" creationId="{6FEA4779-7220-939E-C218-1146B7C6B3B5}"/>
          </ac:spMkLst>
        </pc:spChg>
        <pc:spChg chg="mod">
          <ac:chgData name="Jenny Preston" userId="332e6ad6-cbcf-4c9d-b214-45d98331e9d6" providerId="ADAL" clId="{88E25D5F-6AD9-E844-A1FE-25985216BDD0}" dt="2024-03-18T13:59:17.932" v="299"/>
          <ac:spMkLst>
            <pc:docMk/>
            <pc:sldMk cId="1421018284" sldId="319"/>
            <ac:spMk id="31" creationId="{17F434AC-A2FC-ECB9-23AD-5AB161DA6254}"/>
          </ac:spMkLst>
        </pc:spChg>
        <pc:spChg chg="mod">
          <ac:chgData name="Jenny Preston" userId="332e6ad6-cbcf-4c9d-b214-45d98331e9d6" providerId="ADAL" clId="{88E25D5F-6AD9-E844-A1FE-25985216BDD0}" dt="2024-03-18T13:59:17.932" v="299"/>
          <ac:spMkLst>
            <pc:docMk/>
            <pc:sldMk cId="1421018284" sldId="319"/>
            <ac:spMk id="32" creationId="{CC037B2C-46FD-D4F6-1723-F81F33D1A59A}"/>
          </ac:spMkLst>
        </pc:spChg>
        <pc:spChg chg="mod">
          <ac:chgData name="Jenny Preston" userId="332e6ad6-cbcf-4c9d-b214-45d98331e9d6" providerId="ADAL" clId="{88E25D5F-6AD9-E844-A1FE-25985216BDD0}" dt="2024-03-18T13:59:17.932" v="299"/>
          <ac:spMkLst>
            <pc:docMk/>
            <pc:sldMk cId="1421018284" sldId="319"/>
            <ac:spMk id="33" creationId="{DE0D37C2-96CA-7B76-A3FB-5F810440CAD0}"/>
          </ac:spMkLst>
        </pc:spChg>
        <pc:grpChg chg="add del mod">
          <ac:chgData name="Jenny Preston" userId="332e6ad6-cbcf-4c9d-b214-45d98331e9d6" providerId="ADAL" clId="{88E25D5F-6AD9-E844-A1FE-25985216BDD0}" dt="2024-03-18T13:56:01.741" v="228" actId="21"/>
          <ac:grpSpMkLst>
            <pc:docMk/>
            <pc:sldMk cId="1421018284" sldId="319"/>
            <ac:grpSpMk id="8" creationId="{03DF2913-7A45-FEE5-45CE-10BB64FEF828}"/>
          </ac:grpSpMkLst>
        </pc:grpChg>
        <pc:grpChg chg="del mod">
          <ac:chgData name="Jenny Preston" userId="332e6ad6-cbcf-4c9d-b214-45d98331e9d6" providerId="ADAL" clId="{88E25D5F-6AD9-E844-A1FE-25985216BDD0}" dt="2024-03-18T13:58:54.187" v="294" actId="478"/>
          <ac:grpSpMkLst>
            <pc:docMk/>
            <pc:sldMk cId="1421018284" sldId="319"/>
            <ac:grpSpMk id="9" creationId="{EBBDDF80-ABAB-B84E-9729-23023A9EEA99}"/>
          </ac:grpSpMkLst>
        </pc:grpChg>
        <pc:grpChg chg="add del mod">
          <ac:chgData name="Jenny Preston" userId="332e6ad6-cbcf-4c9d-b214-45d98331e9d6" providerId="ADAL" clId="{88E25D5F-6AD9-E844-A1FE-25985216BDD0}" dt="2024-03-18T14:14:17.508" v="339" actId="165"/>
          <ac:grpSpMkLst>
            <pc:docMk/>
            <pc:sldMk cId="1421018284" sldId="319"/>
            <ac:grpSpMk id="21" creationId="{175F195E-E920-8F73-0F09-C46A2A999B04}"/>
          </ac:grpSpMkLst>
        </pc:grpChg>
        <pc:grpChg chg="add del mod">
          <ac:chgData name="Jenny Preston" userId="332e6ad6-cbcf-4c9d-b214-45d98331e9d6" providerId="ADAL" clId="{88E25D5F-6AD9-E844-A1FE-25985216BDD0}" dt="2024-03-18T13:58:44.658" v="290"/>
          <ac:grpSpMkLst>
            <pc:docMk/>
            <pc:sldMk cId="1421018284" sldId="319"/>
            <ac:grpSpMk id="26" creationId="{A859A2D8-5D77-1EEF-D264-3F672E10C319}"/>
          </ac:grpSpMkLst>
        </pc:grpChg>
        <pc:grpChg chg="add mod">
          <ac:chgData name="Jenny Preston" userId="332e6ad6-cbcf-4c9d-b214-45d98331e9d6" providerId="ADAL" clId="{88E25D5F-6AD9-E844-A1FE-25985216BDD0}" dt="2024-03-18T13:59:20.216" v="300" actId="167"/>
          <ac:grpSpMkLst>
            <pc:docMk/>
            <pc:sldMk cId="1421018284" sldId="319"/>
            <ac:grpSpMk id="30" creationId="{E76EA037-A4B3-0C3D-466B-D204DF98A2E9}"/>
          </ac:grpSpMkLst>
        </pc:grpChg>
      </pc:sldChg>
      <pc:sldChg chg="addSp delSp modSp mod delAnim modAnim">
        <pc:chgData name="Jenny Preston" userId="332e6ad6-cbcf-4c9d-b214-45d98331e9d6" providerId="ADAL" clId="{88E25D5F-6AD9-E844-A1FE-25985216BDD0}" dt="2024-03-18T14:14:49.456" v="346"/>
        <pc:sldMkLst>
          <pc:docMk/>
          <pc:sldMk cId="3849743697" sldId="320"/>
        </pc:sldMkLst>
        <pc:spChg chg="add del mod">
          <ac:chgData name="Jenny Preston" userId="332e6ad6-cbcf-4c9d-b214-45d98331e9d6" providerId="ADAL" clId="{88E25D5F-6AD9-E844-A1FE-25985216BDD0}" dt="2024-03-18T13:49:48.018" v="132" actId="478"/>
          <ac:spMkLst>
            <pc:docMk/>
            <pc:sldMk cId="3849743697" sldId="320"/>
            <ac:spMk id="7" creationId="{7F6023CF-D213-4456-0E15-4ABF46EE0E7F}"/>
          </ac:spMkLst>
        </pc:spChg>
        <pc:spChg chg="add mod">
          <ac:chgData name="Jenny Preston" userId="332e6ad6-cbcf-4c9d-b214-45d98331e9d6" providerId="ADAL" clId="{88E25D5F-6AD9-E844-A1FE-25985216BDD0}" dt="2024-03-18T13:58:05.826" v="277" actId="164"/>
          <ac:spMkLst>
            <pc:docMk/>
            <pc:sldMk cId="3849743697" sldId="320"/>
            <ac:spMk id="8" creationId="{BD3A28CC-7A6D-27E9-07FC-F756921CF106}"/>
          </ac:spMkLst>
        </pc:spChg>
        <pc:spChg chg="mod">
          <ac:chgData name="Jenny Preston" userId="332e6ad6-cbcf-4c9d-b214-45d98331e9d6" providerId="ADAL" clId="{88E25D5F-6AD9-E844-A1FE-25985216BDD0}" dt="2024-03-18T13:56:37.093" v="233" actId="20577"/>
          <ac:spMkLst>
            <pc:docMk/>
            <pc:sldMk cId="3849743697" sldId="320"/>
            <ac:spMk id="11" creationId="{6FC6F40E-F138-C888-AF3B-722A9DACC9C6}"/>
          </ac:spMkLst>
        </pc:spChg>
        <pc:spChg chg="add mod">
          <ac:chgData name="Jenny Preston" userId="332e6ad6-cbcf-4c9d-b214-45d98331e9d6" providerId="ADAL" clId="{88E25D5F-6AD9-E844-A1FE-25985216BDD0}" dt="2024-03-18T13:58:05.826" v="277" actId="164"/>
          <ac:spMkLst>
            <pc:docMk/>
            <pc:sldMk cId="3849743697" sldId="320"/>
            <ac:spMk id="12" creationId="{1F767302-6BE8-3B3C-DA11-4E1D406C02EB}"/>
          </ac:spMkLst>
        </pc:spChg>
        <pc:spChg chg="add mod">
          <ac:chgData name="Jenny Preston" userId="332e6ad6-cbcf-4c9d-b214-45d98331e9d6" providerId="ADAL" clId="{88E25D5F-6AD9-E844-A1FE-25985216BDD0}" dt="2024-03-18T13:58:05.826" v="277" actId="164"/>
          <ac:spMkLst>
            <pc:docMk/>
            <pc:sldMk cId="3849743697" sldId="320"/>
            <ac:spMk id="13" creationId="{B420B4D4-71FF-8466-A566-EEF4A37A79B8}"/>
          </ac:spMkLst>
        </pc:spChg>
        <pc:spChg chg="mod">
          <ac:chgData name="Jenny Preston" userId="332e6ad6-cbcf-4c9d-b214-45d98331e9d6" providerId="ADAL" clId="{88E25D5F-6AD9-E844-A1FE-25985216BDD0}" dt="2024-03-18T13:57:22.825" v="258" actId="1076"/>
          <ac:spMkLst>
            <pc:docMk/>
            <pc:sldMk cId="3849743697" sldId="320"/>
            <ac:spMk id="20" creationId="{5314C797-817A-B1D5-48C9-D2ECBC1F0E14}"/>
          </ac:spMkLst>
        </pc:spChg>
        <pc:spChg chg="mod">
          <ac:chgData name="Jenny Preston" userId="332e6ad6-cbcf-4c9d-b214-45d98331e9d6" providerId="ADAL" clId="{88E25D5F-6AD9-E844-A1FE-25985216BDD0}" dt="2024-03-18T13:57:29.631" v="268" actId="20577"/>
          <ac:spMkLst>
            <pc:docMk/>
            <pc:sldMk cId="3849743697" sldId="320"/>
            <ac:spMk id="21" creationId="{3A2DA235-2050-8D85-457B-A8FE85127B3A}"/>
          </ac:spMkLst>
        </pc:spChg>
        <pc:spChg chg="mod">
          <ac:chgData name="Jenny Preston" userId="332e6ad6-cbcf-4c9d-b214-45d98331e9d6" providerId="ADAL" clId="{88E25D5F-6AD9-E844-A1FE-25985216BDD0}" dt="2024-03-18T13:56:43.791" v="236"/>
          <ac:spMkLst>
            <pc:docMk/>
            <pc:sldMk cId="3849743697" sldId="320"/>
            <ac:spMk id="22" creationId="{55D2916B-00B9-A00A-0E0B-01B308DB5F48}"/>
          </ac:spMkLst>
        </pc:spChg>
        <pc:spChg chg="add mod">
          <ac:chgData name="Jenny Preston" userId="332e6ad6-cbcf-4c9d-b214-45d98331e9d6" providerId="ADAL" clId="{88E25D5F-6AD9-E844-A1FE-25985216BDD0}" dt="2024-03-18T13:56:43.791" v="236"/>
          <ac:spMkLst>
            <pc:docMk/>
            <pc:sldMk cId="3849743697" sldId="320"/>
            <ac:spMk id="23" creationId="{185B6ED9-067E-3204-3E95-F9C0F20C2D86}"/>
          </ac:spMkLst>
        </pc:spChg>
        <pc:spChg chg="mod">
          <ac:chgData name="Jenny Preston" userId="332e6ad6-cbcf-4c9d-b214-45d98331e9d6" providerId="ADAL" clId="{88E25D5F-6AD9-E844-A1FE-25985216BDD0}" dt="2024-03-18T13:57:54.810" v="275" actId="14100"/>
          <ac:spMkLst>
            <pc:docMk/>
            <pc:sldMk cId="3849743697" sldId="320"/>
            <ac:spMk id="25" creationId="{4D2B066A-5586-1FC6-4EDF-738C317291AD}"/>
          </ac:spMkLst>
        </pc:spChg>
        <pc:spChg chg="mod">
          <ac:chgData name="Jenny Preston" userId="332e6ad6-cbcf-4c9d-b214-45d98331e9d6" providerId="ADAL" clId="{88E25D5F-6AD9-E844-A1FE-25985216BDD0}" dt="2024-03-18T13:57:46.605" v="272"/>
          <ac:spMkLst>
            <pc:docMk/>
            <pc:sldMk cId="3849743697" sldId="320"/>
            <ac:spMk id="26" creationId="{735BD747-2506-700E-A9F6-57A3B8DE986F}"/>
          </ac:spMkLst>
        </pc:spChg>
        <pc:spChg chg="mod">
          <ac:chgData name="Jenny Preston" userId="332e6ad6-cbcf-4c9d-b214-45d98331e9d6" providerId="ADAL" clId="{88E25D5F-6AD9-E844-A1FE-25985216BDD0}" dt="2024-03-18T13:57:46.605" v="272"/>
          <ac:spMkLst>
            <pc:docMk/>
            <pc:sldMk cId="3849743697" sldId="320"/>
            <ac:spMk id="27" creationId="{3F4CE0B3-B303-1E80-1316-646001C4077F}"/>
          </ac:spMkLst>
        </pc:spChg>
        <pc:spChg chg="mod topLvl">
          <ac:chgData name="Jenny Preston" userId="332e6ad6-cbcf-4c9d-b214-45d98331e9d6" providerId="ADAL" clId="{88E25D5F-6AD9-E844-A1FE-25985216BDD0}" dt="2024-03-18T14:14:38.726" v="343" actId="165"/>
          <ac:spMkLst>
            <pc:docMk/>
            <pc:sldMk cId="3849743697" sldId="320"/>
            <ac:spMk id="30" creationId="{C759DF23-1245-0CED-2B25-9BFA28B73E04}"/>
          </ac:spMkLst>
        </pc:spChg>
        <pc:spChg chg="mod topLvl">
          <ac:chgData name="Jenny Preston" userId="332e6ad6-cbcf-4c9d-b214-45d98331e9d6" providerId="ADAL" clId="{88E25D5F-6AD9-E844-A1FE-25985216BDD0}" dt="2024-03-18T14:14:38.726" v="343" actId="165"/>
          <ac:spMkLst>
            <pc:docMk/>
            <pc:sldMk cId="3849743697" sldId="320"/>
            <ac:spMk id="31" creationId="{889EE2CF-03D2-79E5-6A1B-C77B30195E4F}"/>
          </ac:spMkLst>
        </pc:spChg>
        <pc:spChg chg="mod topLvl">
          <ac:chgData name="Jenny Preston" userId="332e6ad6-cbcf-4c9d-b214-45d98331e9d6" providerId="ADAL" clId="{88E25D5F-6AD9-E844-A1FE-25985216BDD0}" dt="2024-03-18T14:14:38.726" v="343" actId="165"/>
          <ac:spMkLst>
            <pc:docMk/>
            <pc:sldMk cId="3849743697" sldId="320"/>
            <ac:spMk id="32" creationId="{AB992E21-0AFD-79E3-CD84-8AA3130C86F7}"/>
          </ac:spMkLst>
        </pc:spChg>
        <pc:grpChg chg="mod">
          <ac:chgData name="Jenny Preston" userId="332e6ad6-cbcf-4c9d-b214-45d98331e9d6" providerId="ADAL" clId="{88E25D5F-6AD9-E844-A1FE-25985216BDD0}" dt="2024-03-18T13:56:42.684" v="235" actId="1076"/>
          <ac:grpSpMkLst>
            <pc:docMk/>
            <pc:sldMk cId="3849743697" sldId="320"/>
            <ac:grpSpMk id="9" creationId="{EBBDDF80-ABAB-B84E-9729-23023A9EEA99}"/>
          </ac:grpSpMkLst>
        </pc:grpChg>
        <pc:grpChg chg="add del mod">
          <ac:chgData name="Jenny Preston" userId="332e6ad6-cbcf-4c9d-b214-45d98331e9d6" providerId="ADAL" clId="{88E25D5F-6AD9-E844-A1FE-25985216BDD0}" dt="2024-03-18T13:57:35.152" v="269" actId="21"/>
          <ac:grpSpMkLst>
            <pc:docMk/>
            <pc:sldMk cId="3849743697" sldId="320"/>
            <ac:grpSpMk id="18" creationId="{9E807558-4A37-34B8-FB50-7B1E3C186120}"/>
          </ac:grpSpMkLst>
        </pc:grpChg>
        <pc:grpChg chg="add del mod">
          <ac:chgData name="Jenny Preston" userId="332e6ad6-cbcf-4c9d-b214-45d98331e9d6" providerId="ADAL" clId="{88E25D5F-6AD9-E844-A1FE-25985216BDD0}" dt="2024-03-18T13:58:00.852" v="276" actId="21"/>
          <ac:grpSpMkLst>
            <pc:docMk/>
            <pc:sldMk cId="3849743697" sldId="320"/>
            <ac:grpSpMk id="24" creationId="{E538F6F7-FE86-8426-4134-247235AAF560}"/>
          </ac:grpSpMkLst>
        </pc:grpChg>
        <pc:grpChg chg="add mod">
          <ac:chgData name="Jenny Preston" userId="332e6ad6-cbcf-4c9d-b214-45d98331e9d6" providerId="ADAL" clId="{88E25D5F-6AD9-E844-A1FE-25985216BDD0}" dt="2024-03-18T13:59:11.157" v="297" actId="167"/>
          <ac:grpSpMkLst>
            <pc:docMk/>
            <pc:sldMk cId="3849743697" sldId="320"/>
            <ac:grpSpMk id="28" creationId="{79A8D784-28C1-47E9-D810-D578432CE16D}"/>
          </ac:grpSpMkLst>
        </pc:grpChg>
        <pc:grpChg chg="add del mod">
          <ac:chgData name="Jenny Preston" userId="332e6ad6-cbcf-4c9d-b214-45d98331e9d6" providerId="ADAL" clId="{88E25D5F-6AD9-E844-A1FE-25985216BDD0}" dt="2024-03-18T14:14:38.726" v="343" actId="165"/>
          <ac:grpSpMkLst>
            <pc:docMk/>
            <pc:sldMk cId="3849743697" sldId="320"/>
            <ac:grpSpMk id="29" creationId="{AB539665-3321-0325-90CD-4E42DAEE6379}"/>
          </ac:grpSpMkLst>
        </pc:grpChg>
        <pc:picChg chg="add mod modCrop">
          <ac:chgData name="Jenny Preston" userId="332e6ad6-cbcf-4c9d-b214-45d98331e9d6" providerId="ADAL" clId="{88E25D5F-6AD9-E844-A1FE-25985216BDD0}" dt="2024-03-18T13:49:38.670" v="130" actId="18131"/>
          <ac:picMkLst>
            <pc:docMk/>
            <pc:sldMk cId="3849743697" sldId="320"/>
            <ac:picMk id="6" creationId="{35AA875F-D9CC-9D36-2E99-ED0AB05E7729}"/>
          </ac:picMkLst>
        </pc:picChg>
      </pc:sldChg>
    </pc:docChg>
  </pc:docChgLst>
  <pc:docChgLst>
    <pc:chgData name="Jenny Preston" userId="332e6ad6-cbcf-4c9d-b214-45d98331e9d6" providerId="ADAL" clId="{DC14C8C3-27C6-C540-B27D-E19690116483}"/>
    <pc:docChg chg="undo redo custSel addSld delSld modSld sldOrd">
      <pc:chgData name="Jenny Preston" userId="332e6ad6-cbcf-4c9d-b214-45d98331e9d6" providerId="ADAL" clId="{DC14C8C3-27C6-C540-B27D-E19690116483}" dt="2024-03-13T18:08:46.068" v="1508" actId="1038"/>
      <pc:docMkLst>
        <pc:docMk/>
      </pc:docMkLst>
      <pc:sldChg chg="addSp delSp modSp mod">
        <pc:chgData name="Jenny Preston" userId="332e6ad6-cbcf-4c9d-b214-45d98331e9d6" providerId="ADAL" clId="{DC14C8C3-27C6-C540-B27D-E19690116483}" dt="2024-03-13T17:51:56.319" v="1253" actId="478"/>
        <pc:sldMkLst>
          <pc:docMk/>
          <pc:sldMk cId="4269382530" sldId="261"/>
        </pc:sldMkLst>
        <pc:spChg chg="add del mod">
          <ac:chgData name="Jenny Preston" userId="332e6ad6-cbcf-4c9d-b214-45d98331e9d6" providerId="ADAL" clId="{DC14C8C3-27C6-C540-B27D-E19690116483}" dt="2024-03-13T17:51:56.319" v="1253" actId="478"/>
          <ac:spMkLst>
            <pc:docMk/>
            <pc:sldMk cId="4269382530" sldId="261"/>
            <ac:spMk id="5" creationId="{65F2C54A-A35C-C246-2685-39EE0BFF5302}"/>
          </ac:spMkLst>
        </pc:spChg>
        <pc:spChg chg="add del mod">
          <ac:chgData name="Jenny Preston" userId="332e6ad6-cbcf-4c9d-b214-45d98331e9d6" providerId="ADAL" clId="{DC14C8C3-27C6-C540-B27D-E19690116483}" dt="2024-03-13T17:51:53.364" v="1252" actId="478"/>
          <ac:spMkLst>
            <pc:docMk/>
            <pc:sldMk cId="4269382530" sldId="261"/>
            <ac:spMk id="9" creationId="{C5DD9814-5701-A599-B861-F3438ECE7B5C}"/>
          </ac:spMkLst>
        </pc:spChg>
        <pc:picChg chg="del">
          <ac:chgData name="Jenny Preston" userId="332e6ad6-cbcf-4c9d-b214-45d98331e9d6" providerId="ADAL" clId="{DC14C8C3-27C6-C540-B27D-E19690116483}" dt="2024-03-13T17:51:29.409" v="1246" actId="478"/>
          <ac:picMkLst>
            <pc:docMk/>
            <pc:sldMk cId="4269382530" sldId="261"/>
            <ac:picMk id="6" creationId="{9480218A-4505-8CB3-A821-08D98D427068}"/>
          </ac:picMkLst>
        </pc:picChg>
        <pc:picChg chg="add mod">
          <ac:chgData name="Jenny Preston" userId="332e6ad6-cbcf-4c9d-b214-45d98331e9d6" providerId="ADAL" clId="{DC14C8C3-27C6-C540-B27D-E19690116483}" dt="2024-03-13T17:51:39.137" v="1250" actId="167"/>
          <ac:picMkLst>
            <pc:docMk/>
            <pc:sldMk cId="4269382530" sldId="261"/>
            <ac:picMk id="7" creationId="{417BF50A-78F6-AB41-6F3B-6A9B40F57D02}"/>
          </ac:picMkLst>
        </pc:picChg>
        <pc:picChg chg="del">
          <ac:chgData name="Jenny Preston" userId="332e6ad6-cbcf-4c9d-b214-45d98331e9d6" providerId="ADAL" clId="{DC14C8C3-27C6-C540-B27D-E19690116483}" dt="2024-03-13T17:51:43.882" v="1251" actId="478"/>
          <ac:picMkLst>
            <pc:docMk/>
            <pc:sldMk cId="4269382530" sldId="261"/>
            <ac:picMk id="22" creationId="{9D8A7E12-711D-4BA0-2114-A3B1CE6BA541}"/>
          </ac:picMkLst>
        </pc:picChg>
        <pc:picChg chg="del">
          <ac:chgData name="Jenny Preston" userId="332e6ad6-cbcf-4c9d-b214-45d98331e9d6" providerId="ADAL" clId="{DC14C8C3-27C6-C540-B27D-E19690116483}" dt="2024-03-13T17:51:31.148" v="1247" actId="478"/>
          <ac:picMkLst>
            <pc:docMk/>
            <pc:sldMk cId="4269382530" sldId="261"/>
            <ac:picMk id="26" creationId="{EDB3E9D4-20AD-CFE2-E643-AFEC4344BF02}"/>
          </ac:picMkLst>
        </pc:picChg>
      </pc:sldChg>
      <pc:sldChg chg="del">
        <pc:chgData name="Jenny Preston" userId="332e6ad6-cbcf-4c9d-b214-45d98331e9d6" providerId="ADAL" clId="{DC14C8C3-27C6-C540-B27D-E19690116483}" dt="2024-03-13T18:04:18.134" v="1464" actId="2696"/>
        <pc:sldMkLst>
          <pc:docMk/>
          <pc:sldMk cId="2490281970" sldId="272"/>
        </pc:sldMkLst>
      </pc:sldChg>
      <pc:sldChg chg="addSp modSp mod">
        <pc:chgData name="Jenny Preston" userId="332e6ad6-cbcf-4c9d-b214-45d98331e9d6" providerId="ADAL" clId="{DC14C8C3-27C6-C540-B27D-E19690116483}" dt="2024-03-13T18:07:56.048" v="1500"/>
        <pc:sldMkLst>
          <pc:docMk/>
          <pc:sldMk cId="2609092235" sldId="279"/>
        </pc:sldMkLst>
        <pc:spChg chg="mod">
          <ac:chgData name="Jenny Preston" userId="332e6ad6-cbcf-4c9d-b214-45d98331e9d6" providerId="ADAL" clId="{DC14C8C3-27C6-C540-B27D-E19690116483}" dt="2024-03-13T18:05:33.839" v="1480" actId="12"/>
          <ac:spMkLst>
            <pc:docMk/>
            <pc:sldMk cId="2609092235" sldId="279"/>
            <ac:spMk id="3" creationId="{7E99F6F6-2EF9-F4FB-EFE4-3D0357F19366}"/>
          </ac:spMkLst>
        </pc:spChg>
        <pc:spChg chg="add mod">
          <ac:chgData name="Jenny Preston" userId="332e6ad6-cbcf-4c9d-b214-45d98331e9d6" providerId="ADAL" clId="{DC14C8C3-27C6-C540-B27D-E19690116483}" dt="2024-03-13T18:07:56.048" v="1500"/>
          <ac:spMkLst>
            <pc:docMk/>
            <pc:sldMk cId="2609092235" sldId="279"/>
            <ac:spMk id="4" creationId="{659F0A94-A1D5-22F4-67D6-7F16E0602D97}"/>
          </ac:spMkLst>
        </pc:spChg>
        <pc:spChg chg="add mod">
          <ac:chgData name="Jenny Preston" userId="332e6ad6-cbcf-4c9d-b214-45d98331e9d6" providerId="ADAL" clId="{DC14C8C3-27C6-C540-B27D-E19690116483}" dt="2024-03-13T18:07:56.048" v="1500"/>
          <ac:spMkLst>
            <pc:docMk/>
            <pc:sldMk cId="2609092235" sldId="279"/>
            <ac:spMk id="5" creationId="{FBD6407E-58D6-5986-98B9-BC9F2DCF507B}"/>
          </ac:spMkLst>
        </pc:spChg>
      </pc:sldChg>
      <pc:sldChg chg="delSp">
        <pc:chgData name="Jenny Preston" userId="332e6ad6-cbcf-4c9d-b214-45d98331e9d6" providerId="ADAL" clId="{DC14C8C3-27C6-C540-B27D-E19690116483}" dt="2024-03-13T16:25:30.287" v="0" actId="478"/>
        <pc:sldMkLst>
          <pc:docMk/>
          <pc:sldMk cId="1423395029" sldId="282"/>
        </pc:sldMkLst>
        <pc:picChg chg="del">
          <ac:chgData name="Jenny Preston" userId="332e6ad6-cbcf-4c9d-b214-45d98331e9d6" providerId="ADAL" clId="{DC14C8C3-27C6-C540-B27D-E19690116483}" dt="2024-03-13T16:25:30.287" v="0" actId="478"/>
          <ac:picMkLst>
            <pc:docMk/>
            <pc:sldMk cId="1423395029" sldId="282"/>
            <ac:picMk id="11" creationId="{C63ED40E-9E94-9D26-FC0B-6E3969C09AE1}"/>
          </ac:picMkLst>
        </pc:picChg>
      </pc:sldChg>
      <pc:sldChg chg="del">
        <pc:chgData name="Jenny Preston" userId="332e6ad6-cbcf-4c9d-b214-45d98331e9d6" providerId="ADAL" clId="{DC14C8C3-27C6-C540-B27D-E19690116483}" dt="2024-03-13T18:04:18.091" v="1457" actId="2696"/>
        <pc:sldMkLst>
          <pc:docMk/>
          <pc:sldMk cId="2726579946" sldId="284"/>
        </pc:sldMkLst>
      </pc:sldChg>
      <pc:sldChg chg="del">
        <pc:chgData name="Jenny Preston" userId="332e6ad6-cbcf-4c9d-b214-45d98331e9d6" providerId="ADAL" clId="{DC14C8C3-27C6-C540-B27D-E19690116483}" dt="2024-03-13T18:04:18.097" v="1460" actId="2696"/>
        <pc:sldMkLst>
          <pc:docMk/>
          <pc:sldMk cId="1605802479" sldId="286"/>
        </pc:sldMkLst>
      </pc:sldChg>
      <pc:sldChg chg="del">
        <pc:chgData name="Jenny Preston" userId="332e6ad6-cbcf-4c9d-b214-45d98331e9d6" providerId="ADAL" clId="{DC14C8C3-27C6-C540-B27D-E19690116483}" dt="2024-03-13T18:04:18.180" v="1470" actId="2696"/>
        <pc:sldMkLst>
          <pc:docMk/>
          <pc:sldMk cId="1993761337" sldId="287"/>
        </pc:sldMkLst>
      </pc:sldChg>
      <pc:sldChg chg="del">
        <pc:chgData name="Jenny Preston" userId="332e6ad6-cbcf-4c9d-b214-45d98331e9d6" providerId="ADAL" clId="{DC14C8C3-27C6-C540-B27D-E19690116483}" dt="2024-03-13T18:04:18.131" v="1461" actId="2696"/>
        <pc:sldMkLst>
          <pc:docMk/>
          <pc:sldMk cId="3465537084" sldId="289"/>
        </pc:sldMkLst>
      </pc:sldChg>
      <pc:sldChg chg="del">
        <pc:chgData name="Jenny Preston" userId="332e6ad6-cbcf-4c9d-b214-45d98331e9d6" providerId="ADAL" clId="{DC14C8C3-27C6-C540-B27D-E19690116483}" dt="2024-03-13T18:04:18.184" v="1471" actId="2696"/>
        <pc:sldMkLst>
          <pc:docMk/>
          <pc:sldMk cId="34344498" sldId="290"/>
        </pc:sldMkLst>
      </pc:sldChg>
      <pc:sldChg chg="del">
        <pc:chgData name="Jenny Preston" userId="332e6ad6-cbcf-4c9d-b214-45d98331e9d6" providerId="ADAL" clId="{DC14C8C3-27C6-C540-B27D-E19690116483}" dt="2024-03-13T18:04:18.094" v="1458" actId="2696"/>
        <pc:sldMkLst>
          <pc:docMk/>
          <pc:sldMk cId="701646109" sldId="291"/>
        </pc:sldMkLst>
      </pc:sldChg>
      <pc:sldChg chg="del">
        <pc:chgData name="Jenny Preston" userId="332e6ad6-cbcf-4c9d-b214-45d98331e9d6" providerId="ADAL" clId="{DC14C8C3-27C6-C540-B27D-E19690116483}" dt="2024-03-13T18:04:18.137" v="1467" actId="2696"/>
        <pc:sldMkLst>
          <pc:docMk/>
          <pc:sldMk cId="600609408" sldId="293"/>
        </pc:sldMkLst>
      </pc:sldChg>
      <pc:sldChg chg="del">
        <pc:chgData name="Jenny Preston" userId="332e6ad6-cbcf-4c9d-b214-45d98331e9d6" providerId="ADAL" clId="{DC14C8C3-27C6-C540-B27D-E19690116483}" dt="2024-03-13T18:04:18.188" v="1472" actId="2696"/>
        <pc:sldMkLst>
          <pc:docMk/>
          <pc:sldMk cId="1740684899" sldId="294"/>
        </pc:sldMkLst>
      </pc:sldChg>
      <pc:sldChg chg="del">
        <pc:chgData name="Jenny Preston" userId="332e6ad6-cbcf-4c9d-b214-45d98331e9d6" providerId="ADAL" clId="{DC14C8C3-27C6-C540-B27D-E19690116483}" dt="2024-03-13T18:04:18.096" v="1459" actId="2696"/>
        <pc:sldMkLst>
          <pc:docMk/>
          <pc:sldMk cId="2886311591" sldId="295"/>
        </pc:sldMkLst>
      </pc:sldChg>
      <pc:sldChg chg="addSp delSp modSp mod ord">
        <pc:chgData name="Jenny Preston" userId="332e6ad6-cbcf-4c9d-b214-45d98331e9d6" providerId="ADAL" clId="{DC14C8C3-27C6-C540-B27D-E19690116483}" dt="2024-03-13T17:52:32.094" v="1255" actId="14100"/>
        <pc:sldMkLst>
          <pc:docMk/>
          <pc:sldMk cId="758221363" sldId="296"/>
        </pc:sldMkLst>
        <pc:spChg chg="add mod">
          <ac:chgData name="Jenny Preston" userId="332e6ad6-cbcf-4c9d-b214-45d98331e9d6" providerId="ADAL" clId="{DC14C8C3-27C6-C540-B27D-E19690116483}" dt="2024-03-13T17:10:12.470" v="609" actId="1035"/>
          <ac:spMkLst>
            <pc:docMk/>
            <pc:sldMk cId="758221363" sldId="296"/>
            <ac:spMk id="2" creationId="{DCA9BD5C-FA77-02C8-4F94-E53FAD2F85FE}"/>
          </ac:spMkLst>
        </pc:spChg>
        <pc:spChg chg="mod">
          <ac:chgData name="Jenny Preston" userId="332e6ad6-cbcf-4c9d-b214-45d98331e9d6" providerId="ADAL" clId="{DC14C8C3-27C6-C540-B27D-E19690116483}" dt="2024-03-13T17:52:32.094" v="1255" actId="14100"/>
          <ac:spMkLst>
            <pc:docMk/>
            <pc:sldMk cId="758221363" sldId="296"/>
            <ac:spMk id="5" creationId="{27C7E6AB-6CD5-D489-25BA-C2DFC2064DDC}"/>
          </ac:spMkLst>
        </pc:spChg>
        <pc:spChg chg="mod">
          <ac:chgData name="Jenny Preston" userId="332e6ad6-cbcf-4c9d-b214-45d98331e9d6" providerId="ADAL" clId="{DC14C8C3-27C6-C540-B27D-E19690116483}" dt="2024-03-13T17:10:12.470" v="609" actId="1035"/>
          <ac:spMkLst>
            <pc:docMk/>
            <pc:sldMk cId="758221363" sldId="296"/>
            <ac:spMk id="9" creationId="{BF57DB60-774F-57C7-24A0-25D2C5A17AA8}"/>
          </ac:spMkLst>
        </pc:spChg>
        <pc:picChg chg="del">
          <ac:chgData name="Jenny Preston" userId="332e6ad6-cbcf-4c9d-b214-45d98331e9d6" providerId="ADAL" clId="{DC14C8C3-27C6-C540-B27D-E19690116483}" dt="2024-03-13T17:08:20.476" v="530" actId="478"/>
          <ac:picMkLst>
            <pc:docMk/>
            <pc:sldMk cId="758221363" sldId="296"/>
            <ac:picMk id="6" creationId="{F8942683-6CE5-EE79-5D59-B46AD6FE60E0}"/>
          </ac:picMkLst>
        </pc:picChg>
      </pc:sldChg>
      <pc:sldChg chg="del">
        <pc:chgData name="Jenny Preston" userId="332e6ad6-cbcf-4c9d-b214-45d98331e9d6" providerId="ADAL" clId="{DC14C8C3-27C6-C540-B27D-E19690116483}" dt="2024-03-13T18:04:18.136" v="1466" actId="2696"/>
        <pc:sldMkLst>
          <pc:docMk/>
          <pc:sldMk cId="952485901" sldId="297"/>
        </pc:sldMkLst>
      </pc:sldChg>
      <pc:sldChg chg="del">
        <pc:chgData name="Jenny Preston" userId="332e6ad6-cbcf-4c9d-b214-45d98331e9d6" providerId="ADAL" clId="{DC14C8C3-27C6-C540-B27D-E19690116483}" dt="2024-03-13T18:04:18.132" v="1462" actId="2696"/>
        <pc:sldMkLst>
          <pc:docMk/>
          <pc:sldMk cId="4268153714" sldId="298"/>
        </pc:sldMkLst>
      </pc:sldChg>
      <pc:sldChg chg="del">
        <pc:chgData name="Jenny Preston" userId="332e6ad6-cbcf-4c9d-b214-45d98331e9d6" providerId="ADAL" clId="{DC14C8C3-27C6-C540-B27D-E19690116483}" dt="2024-03-13T18:04:18.133" v="1463" actId="2696"/>
        <pc:sldMkLst>
          <pc:docMk/>
          <pc:sldMk cId="3704246967" sldId="299"/>
        </pc:sldMkLst>
      </pc:sldChg>
      <pc:sldChg chg="del">
        <pc:chgData name="Jenny Preston" userId="332e6ad6-cbcf-4c9d-b214-45d98331e9d6" providerId="ADAL" clId="{DC14C8C3-27C6-C540-B27D-E19690116483}" dt="2024-03-13T18:04:18.145" v="1469" actId="2696"/>
        <pc:sldMkLst>
          <pc:docMk/>
          <pc:sldMk cId="2150594058" sldId="300"/>
        </pc:sldMkLst>
      </pc:sldChg>
      <pc:sldChg chg="addSp delSp modSp mod modClrScheme chgLayout">
        <pc:chgData name="Jenny Preston" userId="332e6ad6-cbcf-4c9d-b214-45d98331e9d6" providerId="ADAL" clId="{DC14C8C3-27C6-C540-B27D-E19690116483}" dt="2024-03-13T17:52:52.306" v="1257" actId="207"/>
        <pc:sldMkLst>
          <pc:docMk/>
          <pc:sldMk cId="1508510818" sldId="305"/>
        </pc:sldMkLst>
        <pc:spChg chg="del mod ord">
          <ac:chgData name="Jenny Preston" userId="332e6ad6-cbcf-4c9d-b214-45d98331e9d6" providerId="ADAL" clId="{DC14C8C3-27C6-C540-B27D-E19690116483}" dt="2024-03-13T17:48:55.849" v="1199" actId="700"/>
          <ac:spMkLst>
            <pc:docMk/>
            <pc:sldMk cId="1508510818" sldId="305"/>
            <ac:spMk id="2" creationId="{71D87951-85DD-A38E-C7E5-5F9BA9C5B60C}"/>
          </ac:spMkLst>
        </pc:spChg>
        <pc:spChg chg="add del">
          <ac:chgData name="Jenny Preston" userId="332e6ad6-cbcf-4c9d-b214-45d98331e9d6" providerId="ADAL" clId="{DC14C8C3-27C6-C540-B27D-E19690116483}" dt="2024-03-13T17:24:57.859" v="874"/>
          <ac:spMkLst>
            <pc:docMk/>
            <pc:sldMk cId="1508510818" sldId="305"/>
            <ac:spMk id="3" creationId="{53A90A7C-4299-B2D9-C732-4905264F7387}"/>
          </ac:spMkLst>
        </pc:spChg>
        <pc:spChg chg="add mod">
          <ac:chgData name="Jenny Preston" userId="332e6ad6-cbcf-4c9d-b214-45d98331e9d6" providerId="ADAL" clId="{DC14C8C3-27C6-C540-B27D-E19690116483}" dt="2024-03-13T17:24:48.896" v="868"/>
          <ac:spMkLst>
            <pc:docMk/>
            <pc:sldMk cId="1508510818" sldId="305"/>
            <ac:spMk id="4" creationId="{BB5304CD-458B-1641-58D3-AD354900D403}"/>
          </ac:spMkLst>
        </pc:spChg>
        <pc:spChg chg="add mod">
          <ac:chgData name="Jenny Preston" userId="332e6ad6-cbcf-4c9d-b214-45d98331e9d6" providerId="ADAL" clId="{DC14C8C3-27C6-C540-B27D-E19690116483}" dt="2024-03-13T17:24:55.301" v="872"/>
          <ac:spMkLst>
            <pc:docMk/>
            <pc:sldMk cId="1508510818" sldId="305"/>
            <ac:spMk id="6" creationId="{5432ECE6-2E20-8E18-40EB-E38CE56C2441}"/>
          </ac:spMkLst>
        </pc:spChg>
        <pc:spChg chg="add mod">
          <ac:chgData name="Jenny Preston" userId="332e6ad6-cbcf-4c9d-b214-45d98331e9d6" providerId="ADAL" clId="{DC14C8C3-27C6-C540-B27D-E19690116483}" dt="2024-03-13T17:24:55.313" v="873"/>
          <ac:spMkLst>
            <pc:docMk/>
            <pc:sldMk cId="1508510818" sldId="305"/>
            <ac:spMk id="7" creationId="{129B3662-8BE2-55F7-8C3A-F1A1A80A414A}"/>
          </ac:spMkLst>
        </pc:spChg>
        <pc:spChg chg="add mod ord">
          <ac:chgData name="Jenny Preston" userId="332e6ad6-cbcf-4c9d-b214-45d98331e9d6" providerId="ADAL" clId="{DC14C8C3-27C6-C540-B27D-E19690116483}" dt="2024-03-13T17:48:55.849" v="1199" actId="700"/>
          <ac:spMkLst>
            <pc:docMk/>
            <pc:sldMk cId="1508510818" sldId="305"/>
            <ac:spMk id="8" creationId="{C95B0AED-7C06-6007-8AB4-AFC3125AA072}"/>
          </ac:spMkLst>
        </pc:spChg>
        <pc:spChg chg="add mod">
          <ac:chgData name="Jenny Preston" userId="332e6ad6-cbcf-4c9d-b214-45d98331e9d6" providerId="ADAL" clId="{DC14C8C3-27C6-C540-B27D-E19690116483}" dt="2024-03-13T17:25:22.548" v="876"/>
          <ac:spMkLst>
            <pc:docMk/>
            <pc:sldMk cId="1508510818" sldId="305"/>
            <ac:spMk id="9" creationId="{18AC05BF-3D6B-2B27-548B-857EC2B366EE}"/>
          </ac:spMkLst>
        </pc:spChg>
        <pc:spChg chg="add mod">
          <ac:chgData name="Jenny Preston" userId="332e6ad6-cbcf-4c9d-b214-45d98331e9d6" providerId="ADAL" clId="{DC14C8C3-27C6-C540-B27D-E19690116483}" dt="2024-03-13T17:25:22.548" v="876"/>
          <ac:spMkLst>
            <pc:docMk/>
            <pc:sldMk cId="1508510818" sldId="305"/>
            <ac:spMk id="10" creationId="{01CC3EA4-C905-9AAF-EE44-FA5FF8F6A922}"/>
          </ac:spMkLst>
        </pc:spChg>
        <pc:spChg chg="add mod">
          <ac:chgData name="Jenny Preston" userId="332e6ad6-cbcf-4c9d-b214-45d98331e9d6" providerId="ADAL" clId="{DC14C8C3-27C6-C540-B27D-E19690116483}" dt="2024-03-13T17:52:52.306" v="1257" actId="207"/>
          <ac:spMkLst>
            <pc:docMk/>
            <pc:sldMk cId="1508510818" sldId="305"/>
            <ac:spMk id="12" creationId="{50BAF893-B982-1254-DA0B-50490D547D7D}"/>
          </ac:spMkLst>
        </pc:spChg>
        <pc:spChg chg="add mod">
          <ac:chgData name="Jenny Preston" userId="332e6ad6-cbcf-4c9d-b214-45d98331e9d6" providerId="ADAL" clId="{DC14C8C3-27C6-C540-B27D-E19690116483}" dt="2024-03-13T17:52:52.306" v="1257" actId="207"/>
          <ac:spMkLst>
            <pc:docMk/>
            <pc:sldMk cId="1508510818" sldId="305"/>
            <ac:spMk id="13" creationId="{2EF027C0-221A-BB69-0A15-46D7271A12F3}"/>
          </ac:spMkLst>
        </pc:spChg>
        <pc:spChg chg="add mod">
          <ac:chgData name="Jenny Preston" userId="332e6ad6-cbcf-4c9d-b214-45d98331e9d6" providerId="ADAL" clId="{DC14C8C3-27C6-C540-B27D-E19690116483}" dt="2024-03-13T17:52:52.306" v="1257" actId="207"/>
          <ac:spMkLst>
            <pc:docMk/>
            <pc:sldMk cId="1508510818" sldId="305"/>
            <ac:spMk id="14" creationId="{81B64865-19C9-0FA2-C453-5DD0B4A5588D}"/>
          </ac:spMkLst>
        </pc:spChg>
        <pc:spChg chg="add mod">
          <ac:chgData name="Jenny Preston" userId="332e6ad6-cbcf-4c9d-b214-45d98331e9d6" providerId="ADAL" clId="{DC14C8C3-27C6-C540-B27D-E19690116483}" dt="2024-03-13T17:52:52.306" v="1257" actId="207"/>
          <ac:spMkLst>
            <pc:docMk/>
            <pc:sldMk cId="1508510818" sldId="305"/>
            <ac:spMk id="15" creationId="{651BDDF9-FF0A-0F75-09FD-9809269A98D9}"/>
          </ac:spMkLst>
        </pc:spChg>
        <pc:spChg chg="add mod">
          <ac:chgData name="Jenny Preston" userId="332e6ad6-cbcf-4c9d-b214-45d98331e9d6" providerId="ADAL" clId="{DC14C8C3-27C6-C540-B27D-E19690116483}" dt="2024-03-13T17:52:45.534" v="1256" actId="2085"/>
          <ac:spMkLst>
            <pc:docMk/>
            <pc:sldMk cId="1508510818" sldId="305"/>
            <ac:spMk id="16" creationId="{E1424F8B-3617-B194-D20A-D1174B7AC09B}"/>
          </ac:spMkLst>
        </pc:spChg>
        <pc:spChg chg="add mod">
          <ac:chgData name="Jenny Preston" userId="332e6ad6-cbcf-4c9d-b214-45d98331e9d6" providerId="ADAL" clId="{DC14C8C3-27C6-C540-B27D-E19690116483}" dt="2024-03-13T17:52:45.534" v="1256" actId="2085"/>
          <ac:spMkLst>
            <pc:docMk/>
            <pc:sldMk cId="1508510818" sldId="305"/>
            <ac:spMk id="17" creationId="{8E535DCD-C98A-3002-212E-4F89F4CA4274}"/>
          </ac:spMkLst>
        </pc:spChg>
        <pc:spChg chg="add mod">
          <ac:chgData name="Jenny Preston" userId="332e6ad6-cbcf-4c9d-b214-45d98331e9d6" providerId="ADAL" clId="{DC14C8C3-27C6-C540-B27D-E19690116483}" dt="2024-03-13T17:52:45.534" v="1256" actId="2085"/>
          <ac:spMkLst>
            <pc:docMk/>
            <pc:sldMk cId="1508510818" sldId="305"/>
            <ac:spMk id="18" creationId="{1E0798E8-1A04-AC3F-C245-A3496985F1D1}"/>
          </ac:spMkLst>
        </pc:spChg>
        <pc:spChg chg="add mod ord">
          <ac:chgData name="Jenny Preston" userId="332e6ad6-cbcf-4c9d-b214-45d98331e9d6" providerId="ADAL" clId="{DC14C8C3-27C6-C540-B27D-E19690116483}" dt="2024-03-13T17:48:55.849" v="1199" actId="700"/>
          <ac:spMkLst>
            <pc:docMk/>
            <pc:sldMk cId="1508510818" sldId="305"/>
            <ac:spMk id="20" creationId="{644D111E-95D8-E03D-C05E-1F71F25A1B93}"/>
          </ac:spMkLst>
        </pc:spChg>
        <pc:picChg chg="add mod">
          <ac:chgData name="Jenny Preston" userId="332e6ad6-cbcf-4c9d-b214-45d98331e9d6" providerId="ADAL" clId="{DC14C8C3-27C6-C540-B27D-E19690116483}" dt="2024-03-13T17:24:50.150" v="870"/>
          <ac:picMkLst>
            <pc:docMk/>
            <pc:sldMk cId="1508510818" sldId="305"/>
            <ac:picMk id="5" creationId="{AFB28D98-881B-F38A-7FEE-50C963D773D8}"/>
          </ac:picMkLst>
        </pc:picChg>
        <pc:picChg chg="add mod">
          <ac:chgData name="Jenny Preston" userId="332e6ad6-cbcf-4c9d-b214-45d98331e9d6" providerId="ADAL" clId="{DC14C8C3-27C6-C540-B27D-E19690116483}" dt="2024-03-13T17:25:22.548" v="876"/>
          <ac:picMkLst>
            <pc:docMk/>
            <pc:sldMk cId="1508510818" sldId="305"/>
            <ac:picMk id="11" creationId="{80807A60-6018-5BCF-5152-C7FC0FA21080}"/>
          </ac:picMkLst>
        </pc:picChg>
        <pc:picChg chg="add del mod">
          <ac:chgData name="Jenny Preston" userId="332e6ad6-cbcf-4c9d-b214-45d98331e9d6" providerId="ADAL" clId="{DC14C8C3-27C6-C540-B27D-E19690116483}" dt="2024-03-13T17:46:59.441" v="1168" actId="21"/>
          <ac:picMkLst>
            <pc:docMk/>
            <pc:sldMk cId="1508510818" sldId="305"/>
            <ac:picMk id="19" creationId="{4E751A47-EE8E-FE87-9E62-62DBA29DA645}"/>
          </ac:picMkLst>
        </pc:picChg>
      </pc:sldChg>
      <pc:sldChg chg="del">
        <pc:chgData name="Jenny Preston" userId="332e6ad6-cbcf-4c9d-b214-45d98331e9d6" providerId="ADAL" clId="{DC14C8C3-27C6-C540-B27D-E19690116483}" dt="2024-03-13T18:04:18.144" v="1468" actId="2696"/>
        <pc:sldMkLst>
          <pc:docMk/>
          <pc:sldMk cId="2845361845" sldId="306"/>
        </pc:sldMkLst>
      </pc:sldChg>
      <pc:sldChg chg="del">
        <pc:chgData name="Jenny Preston" userId="332e6ad6-cbcf-4c9d-b214-45d98331e9d6" providerId="ADAL" clId="{DC14C8C3-27C6-C540-B27D-E19690116483}" dt="2024-03-13T16:47:59.792" v="162" actId="2696"/>
        <pc:sldMkLst>
          <pc:docMk/>
          <pc:sldMk cId="3467899369" sldId="308"/>
        </pc:sldMkLst>
      </pc:sldChg>
      <pc:sldChg chg="addSp delSp modSp mod modClrScheme chgLayout">
        <pc:chgData name="Jenny Preston" userId="332e6ad6-cbcf-4c9d-b214-45d98331e9d6" providerId="ADAL" clId="{DC14C8C3-27C6-C540-B27D-E19690116483}" dt="2024-03-13T17:51:01.452" v="1245" actId="1036"/>
        <pc:sldMkLst>
          <pc:docMk/>
          <pc:sldMk cId="1972501353" sldId="309"/>
        </pc:sldMkLst>
        <pc:spChg chg="add del mod ord">
          <ac:chgData name="Jenny Preston" userId="332e6ad6-cbcf-4c9d-b214-45d98331e9d6" providerId="ADAL" clId="{DC14C8C3-27C6-C540-B27D-E19690116483}" dt="2024-03-13T17:50:46.222" v="1213" actId="478"/>
          <ac:spMkLst>
            <pc:docMk/>
            <pc:sldMk cId="1972501353" sldId="309"/>
            <ac:spMk id="8" creationId="{F2C2D9A8-5A3C-DDD0-315E-2BE45A943587}"/>
          </ac:spMkLst>
        </pc:spChg>
        <pc:spChg chg="mod ord">
          <ac:chgData name="Jenny Preston" userId="332e6ad6-cbcf-4c9d-b214-45d98331e9d6" providerId="ADAL" clId="{DC14C8C3-27C6-C540-B27D-E19690116483}" dt="2024-03-13T17:50:32.439" v="1209" actId="700"/>
          <ac:spMkLst>
            <pc:docMk/>
            <pc:sldMk cId="1972501353" sldId="309"/>
            <ac:spMk id="9" creationId="{BF57DB60-774F-57C7-24A0-25D2C5A17AA8}"/>
          </ac:spMkLst>
        </pc:spChg>
        <pc:spChg chg="add del mod ord">
          <ac:chgData name="Jenny Preston" userId="332e6ad6-cbcf-4c9d-b214-45d98331e9d6" providerId="ADAL" clId="{DC14C8C3-27C6-C540-B27D-E19690116483}" dt="2024-03-13T17:50:37.790" v="1211" actId="478"/>
          <ac:spMkLst>
            <pc:docMk/>
            <pc:sldMk cId="1972501353" sldId="309"/>
            <ac:spMk id="10" creationId="{F0FE2CE4-A0E4-1EE4-F1AE-DE5D3C5C0BFA}"/>
          </ac:spMkLst>
        </pc:spChg>
        <pc:spChg chg="add del mod ord">
          <ac:chgData name="Jenny Preston" userId="332e6ad6-cbcf-4c9d-b214-45d98331e9d6" providerId="ADAL" clId="{DC14C8C3-27C6-C540-B27D-E19690116483}" dt="2024-03-13T17:50:35.030" v="1210" actId="478"/>
          <ac:spMkLst>
            <pc:docMk/>
            <pc:sldMk cId="1972501353" sldId="309"/>
            <ac:spMk id="11" creationId="{65D69907-3728-B464-3BD7-EBB5EA4BC668}"/>
          </ac:spMkLst>
        </pc:spChg>
        <pc:spChg chg="mod">
          <ac:chgData name="Jenny Preston" userId="332e6ad6-cbcf-4c9d-b214-45d98331e9d6" providerId="ADAL" clId="{DC14C8C3-27C6-C540-B27D-E19690116483}" dt="2024-03-13T17:51:01.452" v="1245" actId="1036"/>
          <ac:spMkLst>
            <pc:docMk/>
            <pc:sldMk cId="1972501353" sldId="309"/>
            <ac:spMk id="25" creationId="{470888E9-DF20-8E1C-9198-DB78AC4EFDB2}"/>
          </ac:spMkLst>
        </pc:spChg>
        <pc:picChg chg="add mod modCrop">
          <ac:chgData name="Jenny Preston" userId="332e6ad6-cbcf-4c9d-b214-45d98331e9d6" providerId="ADAL" clId="{DC14C8C3-27C6-C540-B27D-E19690116483}" dt="2024-03-13T16:31:42.593" v="26" actId="18131"/>
          <ac:picMkLst>
            <pc:docMk/>
            <pc:sldMk cId="1972501353" sldId="309"/>
            <ac:picMk id="4" creationId="{D274C2AF-437D-B066-AA39-065D84437670}"/>
          </ac:picMkLst>
        </pc:picChg>
        <pc:picChg chg="add del mod">
          <ac:chgData name="Jenny Preston" userId="332e6ad6-cbcf-4c9d-b214-45d98331e9d6" providerId="ADAL" clId="{DC14C8C3-27C6-C540-B27D-E19690116483}" dt="2024-03-13T16:51:35.917" v="198" actId="21"/>
          <ac:picMkLst>
            <pc:docMk/>
            <pc:sldMk cId="1972501353" sldId="309"/>
            <ac:picMk id="5" creationId="{EC106EBE-DD9E-0C88-3A6C-226C8B849F56}"/>
          </ac:picMkLst>
        </pc:picChg>
        <pc:picChg chg="add mod">
          <ac:chgData name="Jenny Preston" userId="332e6ad6-cbcf-4c9d-b214-45d98331e9d6" providerId="ADAL" clId="{DC14C8C3-27C6-C540-B27D-E19690116483}" dt="2024-03-13T16:51:38.653" v="200"/>
          <ac:picMkLst>
            <pc:docMk/>
            <pc:sldMk cId="1972501353" sldId="309"/>
            <ac:picMk id="6" creationId="{2BF64FAC-6744-9518-4B74-803AAC289F69}"/>
          </ac:picMkLst>
        </pc:picChg>
        <pc:picChg chg="add del mod">
          <ac:chgData name="Jenny Preston" userId="332e6ad6-cbcf-4c9d-b214-45d98331e9d6" providerId="ADAL" clId="{DC14C8C3-27C6-C540-B27D-E19690116483}" dt="2024-03-13T17:37:51.395" v="1026" actId="21"/>
          <ac:picMkLst>
            <pc:docMk/>
            <pc:sldMk cId="1972501353" sldId="309"/>
            <ac:picMk id="7" creationId="{3F33F0BF-A2AA-7F0A-0514-A3BA6BCADDD0}"/>
          </ac:picMkLst>
        </pc:picChg>
        <pc:picChg chg="add del mod">
          <ac:chgData name="Jenny Preston" userId="332e6ad6-cbcf-4c9d-b214-45d98331e9d6" providerId="ADAL" clId="{DC14C8C3-27C6-C540-B27D-E19690116483}" dt="2024-03-13T16:51:44.490" v="201" actId="478"/>
          <ac:picMkLst>
            <pc:docMk/>
            <pc:sldMk cId="1972501353" sldId="309"/>
            <ac:picMk id="29" creationId="{6F668D41-AE20-708C-8B57-90D9185FDB35}"/>
          </ac:picMkLst>
        </pc:picChg>
      </pc:sldChg>
      <pc:sldChg chg="addSp delSp modSp mod modClrScheme chgLayout">
        <pc:chgData name="Jenny Preston" userId="332e6ad6-cbcf-4c9d-b214-45d98331e9d6" providerId="ADAL" clId="{DC14C8C3-27C6-C540-B27D-E19690116483}" dt="2024-03-13T17:52:10.393" v="1254" actId="478"/>
        <pc:sldMkLst>
          <pc:docMk/>
          <pc:sldMk cId="3594506018" sldId="310"/>
        </pc:sldMkLst>
        <pc:spChg chg="mod">
          <ac:chgData name="Jenny Preston" userId="332e6ad6-cbcf-4c9d-b214-45d98331e9d6" providerId="ADAL" clId="{DC14C8C3-27C6-C540-B27D-E19690116483}" dt="2024-03-13T17:03:11.424" v="261" actId="1076"/>
          <ac:spMkLst>
            <pc:docMk/>
            <pc:sldMk cId="3594506018" sldId="310"/>
            <ac:spMk id="3" creationId="{18AF3D90-02E0-2381-2E6A-12FD10E06767}"/>
          </ac:spMkLst>
        </pc:spChg>
        <pc:spChg chg="mod">
          <ac:chgData name="Jenny Preston" userId="332e6ad6-cbcf-4c9d-b214-45d98331e9d6" providerId="ADAL" clId="{DC14C8C3-27C6-C540-B27D-E19690116483}" dt="2024-03-13T16:32:28.934" v="34" actId="20577"/>
          <ac:spMkLst>
            <pc:docMk/>
            <pc:sldMk cId="3594506018" sldId="310"/>
            <ac:spMk id="5" creationId="{A5E5BAF0-8655-AAF6-6924-0CB084551513}"/>
          </ac:spMkLst>
        </pc:spChg>
        <pc:spChg chg="add del mod">
          <ac:chgData name="Jenny Preston" userId="332e6ad6-cbcf-4c9d-b214-45d98331e9d6" providerId="ADAL" clId="{DC14C8C3-27C6-C540-B27D-E19690116483}" dt="2024-03-13T17:13:08.722" v="630" actId="1076"/>
          <ac:spMkLst>
            <pc:docMk/>
            <pc:sldMk cId="3594506018" sldId="310"/>
            <ac:spMk id="11" creationId="{E92868DD-B72D-FD2C-283A-28C08B102C02}"/>
          </ac:spMkLst>
        </pc:spChg>
        <pc:spChg chg="add del mod">
          <ac:chgData name="Jenny Preston" userId="332e6ad6-cbcf-4c9d-b214-45d98331e9d6" providerId="ADAL" clId="{DC14C8C3-27C6-C540-B27D-E19690116483}" dt="2024-03-13T17:13:00.771" v="628" actId="1038"/>
          <ac:spMkLst>
            <pc:docMk/>
            <pc:sldMk cId="3594506018" sldId="310"/>
            <ac:spMk id="12" creationId="{A5088B8F-DB39-34C7-030A-2682F84FC704}"/>
          </ac:spMkLst>
        </pc:spChg>
        <pc:spChg chg="add del mod">
          <ac:chgData name="Jenny Preston" userId="332e6ad6-cbcf-4c9d-b214-45d98331e9d6" providerId="ADAL" clId="{DC14C8C3-27C6-C540-B27D-E19690116483}" dt="2024-03-13T17:15:38.051" v="652" actId="478"/>
          <ac:spMkLst>
            <pc:docMk/>
            <pc:sldMk cId="3594506018" sldId="310"/>
            <ac:spMk id="13" creationId="{B9A2580F-F283-CA5D-CDFB-EC5D11FA7356}"/>
          </ac:spMkLst>
        </pc:spChg>
        <pc:spChg chg="add mod">
          <ac:chgData name="Jenny Preston" userId="332e6ad6-cbcf-4c9d-b214-45d98331e9d6" providerId="ADAL" clId="{DC14C8C3-27C6-C540-B27D-E19690116483}" dt="2024-03-13T16:52:07.816" v="207"/>
          <ac:spMkLst>
            <pc:docMk/>
            <pc:sldMk cId="3594506018" sldId="310"/>
            <ac:spMk id="16" creationId="{DE2FB8CC-15EE-76F2-98B2-4B8C306FC1D4}"/>
          </ac:spMkLst>
        </pc:spChg>
        <pc:spChg chg="mod">
          <ac:chgData name="Jenny Preston" userId="332e6ad6-cbcf-4c9d-b214-45d98331e9d6" providerId="ADAL" clId="{DC14C8C3-27C6-C540-B27D-E19690116483}" dt="2024-03-13T17:13:52.255" v="637"/>
          <ac:spMkLst>
            <pc:docMk/>
            <pc:sldMk cId="3594506018" sldId="310"/>
            <ac:spMk id="21" creationId="{F6C0BAD0-5D41-DE00-D5C3-914ED980C7E4}"/>
          </ac:spMkLst>
        </pc:spChg>
        <pc:spChg chg="add del mod ord">
          <ac:chgData name="Jenny Preston" userId="332e6ad6-cbcf-4c9d-b214-45d98331e9d6" providerId="ADAL" clId="{DC14C8C3-27C6-C540-B27D-E19690116483}" dt="2024-03-13T17:15:41.456" v="653" actId="478"/>
          <ac:spMkLst>
            <pc:docMk/>
            <pc:sldMk cId="3594506018" sldId="310"/>
            <ac:spMk id="25" creationId="{50E157B1-02E6-2463-32FF-387424121F8E}"/>
          </ac:spMkLst>
        </pc:spChg>
        <pc:spChg chg="add del mod ord">
          <ac:chgData name="Jenny Preston" userId="332e6ad6-cbcf-4c9d-b214-45d98331e9d6" providerId="ADAL" clId="{DC14C8C3-27C6-C540-B27D-E19690116483}" dt="2024-03-13T17:52:10.393" v="1254" actId="478"/>
          <ac:spMkLst>
            <pc:docMk/>
            <pc:sldMk cId="3594506018" sldId="310"/>
            <ac:spMk id="26" creationId="{623F20EE-73F1-2ABE-2B97-31ED910DF558}"/>
          </ac:spMkLst>
        </pc:spChg>
        <pc:spChg chg="add del mod ord">
          <ac:chgData name="Jenny Preston" userId="332e6ad6-cbcf-4c9d-b214-45d98331e9d6" providerId="ADAL" clId="{DC14C8C3-27C6-C540-B27D-E19690116483}" dt="2024-03-13T17:15:11.249" v="647" actId="478"/>
          <ac:spMkLst>
            <pc:docMk/>
            <pc:sldMk cId="3594506018" sldId="310"/>
            <ac:spMk id="27" creationId="{7DFD9C04-66FE-6B2A-CDCA-5C1FC1A0ED28}"/>
          </ac:spMkLst>
        </pc:spChg>
        <pc:spChg chg="add del mod ord">
          <ac:chgData name="Jenny Preston" userId="332e6ad6-cbcf-4c9d-b214-45d98331e9d6" providerId="ADAL" clId="{DC14C8C3-27C6-C540-B27D-E19690116483}" dt="2024-03-13T17:16:09.751" v="658" actId="478"/>
          <ac:spMkLst>
            <pc:docMk/>
            <pc:sldMk cId="3594506018" sldId="310"/>
            <ac:spMk id="28" creationId="{4D405106-1D96-8B70-5E11-D9C26F924066}"/>
          </ac:spMkLst>
        </pc:spChg>
        <pc:spChg chg="add mod">
          <ac:chgData name="Jenny Preston" userId="332e6ad6-cbcf-4c9d-b214-45d98331e9d6" providerId="ADAL" clId="{DC14C8C3-27C6-C540-B27D-E19690116483}" dt="2024-03-13T17:15:57.648" v="657" actId="14100"/>
          <ac:spMkLst>
            <pc:docMk/>
            <pc:sldMk cId="3594506018" sldId="310"/>
            <ac:spMk id="30" creationId="{CFFAB4B1-8DAA-6EB3-C2D3-2B31A0B04DDC}"/>
          </ac:spMkLst>
        </pc:spChg>
        <pc:grpChg chg="add del">
          <ac:chgData name="Jenny Preston" userId="332e6ad6-cbcf-4c9d-b214-45d98331e9d6" providerId="ADAL" clId="{DC14C8C3-27C6-C540-B27D-E19690116483}" dt="2024-03-13T17:13:54.159" v="638" actId="478"/>
          <ac:grpSpMkLst>
            <pc:docMk/>
            <pc:sldMk cId="3594506018" sldId="310"/>
            <ac:grpSpMk id="18" creationId="{EFF34C7B-45E2-EAF4-F051-48759CCBC8A6}"/>
          </ac:grpSpMkLst>
        </pc:grpChg>
        <pc:grpChg chg="add mod">
          <ac:chgData name="Jenny Preston" userId="332e6ad6-cbcf-4c9d-b214-45d98331e9d6" providerId="ADAL" clId="{DC14C8C3-27C6-C540-B27D-E19690116483}" dt="2024-03-13T17:13:52.255" v="637"/>
          <ac:grpSpMkLst>
            <pc:docMk/>
            <pc:sldMk cId="3594506018" sldId="310"/>
            <ac:grpSpMk id="19" creationId="{CFB0C9CA-EE25-E047-D1B2-E00F3CAEDD91}"/>
          </ac:grpSpMkLst>
        </pc:grpChg>
        <pc:picChg chg="add del mod modCrop">
          <ac:chgData name="Jenny Preston" userId="332e6ad6-cbcf-4c9d-b214-45d98331e9d6" providerId="ADAL" clId="{DC14C8C3-27C6-C540-B27D-E19690116483}" dt="2024-03-13T17:13:08.722" v="630" actId="1076"/>
          <ac:picMkLst>
            <pc:docMk/>
            <pc:sldMk cId="3594506018" sldId="310"/>
            <ac:picMk id="4" creationId="{151F50F9-2357-F714-30C4-1B2201AC9655}"/>
          </ac:picMkLst>
        </pc:picChg>
        <pc:picChg chg="add del mod">
          <ac:chgData name="Jenny Preston" userId="332e6ad6-cbcf-4c9d-b214-45d98331e9d6" providerId="ADAL" clId="{DC14C8C3-27C6-C540-B27D-E19690116483}" dt="2024-03-13T16:49:15.768" v="169" actId="21"/>
          <ac:picMkLst>
            <pc:docMk/>
            <pc:sldMk cId="3594506018" sldId="310"/>
            <ac:picMk id="8" creationId="{A3D24E61-535F-2281-96ED-FED84A7FE7DD}"/>
          </ac:picMkLst>
        </pc:picChg>
        <pc:picChg chg="add del mod">
          <ac:chgData name="Jenny Preston" userId="332e6ad6-cbcf-4c9d-b214-45d98331e9d6" providerId="ADAL" clId="{DC14C8C3-27C6-C540-B27D-E19690116483}" dt="2024-03-13T16:51:52.724" v="203" actId="21"/>
          <ac:picMkLst>
            <pc:docMk/>
            <pc:sldMk cId="3594506018" sldId="310"/>
            <ac:picMk id="9" creationId="{31453371-2BEB-0228-9519-2191637A37AA}"/>
          </ac:picMkLst>
        </pc:picChg>
        <pc:picChg chg="add del mod">
          <ac:chgData name="Jenny Preston" userId="332e6ad6-cbcf-4c9d-b214-45d98331e9d6" providerId="ADAL" clId="{DC14C8C3-27C6-C540-B27D-E19690116483}" dt="2024-03-13T17:13:00.771" v="628" actId="1038"/>
          <ac:picMkLst>
            <pc:docMk/>
            <pc:sldMk cId="3594506018" sldId="310"/>
            <ac:picMk id="10" creationId="{83B7160F-5784-CB86-E9A4-2F62A62A7311}"/>
          </ac:picMkLst>
        </pc:picChg>
        <pc:picChg chg="add del mod">
          <ac:chgData name="Jenny Preston" userId="332e6ad6-cbcf-4c9d-b214-45d98331e9d6" providerId="ADAL" clId="{DC14C8C3-27C6-C540-B27D-E19690116483}" dt="2024-03-13T17:16:12.640" v="659" actId="478"/>
          <ac:picMkLst>
            <pc:docMk/>
            <pc:sldMk cId="3594506018" sldId="310"/>
            <ac:picMk id="14" creationId="{A5DF80F1-F82C-EE1A-FBDE-C428CA4D946D}"/>
          </ac:picMkLst>
        </pc:picChg>
        <pc:picChg chg="mod">
          <ac:chgData name="Jenny Preston" userId="332e6ad6-cbcf-4c9d-b214-45d98331e9d6" providerId="ADAL" clId="{DC14C8C3-27C6-C540-B27D-E19690116483}" dt="2024-03-13T17:13:52.255" v="637"/>
          <ac:picMkLst>
            <pc:docMk/>
            <pc:sldMk cId="3594506018" sldId="310"/>
            <ac:picMk id="20" creationId="{C5109249-4220-1D1F-75DA-DA1F01516A33}"/>
          </ac:picMkLst>
        </pc:picChg>
        <pc:picChg chg="del mod">
          <ac:chgData name="Jenny Preston" userId="332e6ad6-cbcf-4c9d-b214-45d98331e9d6" providerId="ADAL" clId="{DC14C8C3-27C6-C540-B27D-E19690116483}" dt="2024-03-13T16:51:55.473" v="205" actId="478"/>
          <ac:picMkLst>
            <pc:docMk/>
            <pc:sldMk cId="3594506018" sldId="310"/>
            <ac:picMk id="29" creationId="{6F668D41-AE20-708C-8B57-90D9185FDB35}"/>
          </ac:picMkLst>
        </pc:picChg>
        <pc:picChg chg="add mod">
          <ac:chgData name="Jenny Preston" userId="332e6ad6-cbcf-4c9d-b214-45d98331e9d6" providerId="ADAL" clId="{DC14C8C3-27C6-C540-B27D-E19690116483}" dt="2024-03-13T17:16:13.604" v="660"/>
          <ac:picMkLst>
            <pc:docMk/>
            <pc:sldMk cId="3594506018" sldId="310"/>
            <ac:picMk id="31" creationId="{3E79EC4F-23E4-A702-552F-2F984A9F595B}"/>
          </ac:picMkLst>
        </pc:picChg>
        <pc:picChg chg="del">
          <ac:chgData name="Jenny Preston" userId="332e6ad6-cbcf-4c9d-b214-45d98331e9d6" providerId="ADAL" clId="{DC14C8C3-27C6-C540-B27D-E19690116483}" dt="2024-03-13T16:30:42.780" v="14" actId="478"/>
          <ac:picMkLst>
            <pc:docMk/>
            <pc:sldMk cId="3594506018" sldId="310"/>
            <ac:picMk id="35" creationId="{BB3DD0D8-7081-46BB-91D6-05FE3CA7E0CD}"/>
          </ac:picMkLst>
        </pc:picChg>
        <pc:cxnChg chg="add del mod">
          <ac:chgData name="Jenny Preston" userId="332e6ad6-cbcf-4c9d-b214-45d98331e9d6" providerId="ADAL" clId="{DC14C8C3-27C6-C540-B27D-E19690116483}" dt="2024-03-13T17:14:14.819" v="644" actId="14100"/>
          <ac:cxnSpMkLst>
            <pc:docMk/>
            <pc:sldMk cId="3594506018" sldId="310"/>
            <ac:cxnSpMk id="15" creationId="{48BD028C-7FA7-2639-19BC-5E6CD7492298}"/>
          </ac:cxnSpMkLst>
        </pc:cxnChg>
      </pc:sldChg>
      <pc:sldChg chg="addSp delSp modSp add mod modAnim">
        <pc:chgData name="Jenny Preston" userId="332e6ad6-cbcf-4c9d-b214-45d98331e9d6" providerId="ADAL" clId="{DC14C8C3-27C6-C540-B27D-E19690116483}" dt="2024-03-13T16:47:50.885" v="161"/>
        <pc:sldMkLst>
          <pc:docMk/>
          <pc:sldMk cId="2154368050" sldId="311"/>
        </pc:sldMkLst>
        <pc:cxnChg chg="add mod">
          <ac:chgData name="Jenny Preston" userId="332e6ad6-cbcf-4c9d-b214-45d98331e9d6" providerId="ADAL" clId="{DC14C8C3-27C6-C540-B27D-E19690116483}" dt="2024-03-13T16:46:04.760" v="157" actId="692"/>
          <ac:cxnSpMkLst>
            <pc:docMk/>
            <pc:sldMk cId="2154368050" sldId="311"/>
            <ac:cxnSpMk id="24" creationId="{C7A4E15E-3CE5-C0FB-5D9E-55C2D34F16AD}"/>
          </ac:cxnSpMkLst>
        </pc:cxnChg>
        <pc:cxnChg chg="add mod">
          <ac:chgData name="Jenny Preston" userId="332e6ad6-cbcf-4c9d-b214-45d98331e9d6" providerId="ADAL" clId="{DC14C8C3-27C6-C540-B27D-E19690116483}" dt="2024-03-13T16:46:04.760" v="157" actId="692"/>
          <ac:cxnSpMkLst>
            <pc:docMk/>
            <pc:sldMk cId="2154368050" sldId="311"/>
            <ac:cxnSpMk id="26" creationId="{30ED9DAA-025A-2C89-CED1-0817BB0D7848}"/>
          </ac:cxnSpMkLst>
        </pc:cxnChg>
        <pc:cxnChg chg="add del mod">
          <ac:chgData name="Jenny Preston" userId="332e6ad6-cbcf-4c9d-b214-45d98331e9d6" providerId="ADAL" clId="{DC14C8C3-27C6-C540-B27D-E19690116483}" dt="2024-03-13T16:36:26.766" v="48" actId="478"/>
          <ac:cxnSpMkLst>
            <pc:docMk/>
            <pc:sldMk cId="2154368050" sldId="311"/>
            <ac:cxnSpMk id="29" creationId="{2A5313C5-B1DB-ABE3-64E0-3666BBFE7413}"/>
          </ac:cxnSpMkLst>
        </pc:cxnChg>
        <pc:cxnChg chg="add mod">
          <ac:chgData name="Jenny Preston" userId="332e6ad6-cbcf-4c9d-b214-45d98331e9d6" providerId="ADAL" clId="{DC14C8C3-27C6-C540-B27D-E19690116483}" dt="2024-03-13T16:46:04.760" v="157" actId="692"/>
          <ac:cxnSpMkLst>
            <pc:docMk/>
            <pc:sldMk cId="2154368050" sldId="311"/>
            <ac:cxnSpMk id="33" creationId="{715A27A4-D108-1546-3AAA-5AC1EA1F430A}"/>
          </ac:cxnSpMkLst>
        </pc:cxnChg>
        <pc:cxnChg chg="add mod">
          <ac:chgData name="Jenny Preston" userId="332e6ad6-cbcf-4c9d-b214-45d98331e9d6" providerId="ADAL" clId="{DC14C8C3-27C6-C540-B27D-E19690116483}" dt="2024-03-13T16:46:04.760" v="157" actId="692"/>
          <ac:cxnSpMkLst>
            <pc:docMk/>
            <pc:sldMk cId="2154368050" sldId="311"/>
            <ac:cxnSpMk id="36" creationId="{C5F2602F-AF2E-F008-50B0-2EC2FCD29887}"/>
          </ac:cxnSpMkLst>
        </pc:cxnChg>
        <pc:cxnChg chg="add mod">
          <ac:chgData name="Jenny Preston" userId="332e6ad6-cbcf-4c9d-b214-45d98331e9d6" providerId="ADAL" clId="{DC14C8C3-27C6-C540-B27D-E19690116483}" dt="2024-03-13T16:46:04.760" v="157" actId="692"/>
          <ac:cxnSpMkLst>
            <pc:docMk/>
            <pc:sldMk cId="2154368050" sldId="311"/>
            <ac:cxnSpMk id="40" creationId="{4FE4D2C0-1DD4-F2C9-BB0B-70E3908D06CF}"/>
          </ac:cxnSpMkLst>
        </pc:cxnChg>
        <pc:cxnChg chg="add mod">
          <ac:chgData name="Jenny Preston" userId="332e6ad6-cbcf-4c9d-b214-45d98331e9d6" providerId="ADAL" clId="{DC14C8C3-27C6-C540-B27D-E19690116483}" dt="2024-03-13T16:46:04.760" v="157" actId="692"/>
          <ac:cxnSpMkLst>
            <pc:docMk/>
            <pc:sldMk cId="2154368050" sldId="311"/>
            <ac:cxnSpMk id="43" creationId="{C9C0F348-52B1-FA6B-45CA-981398EE653B}"/>
          </ac:cxnSpMkLst>
        </pc:cxnChg>
        <pc:cxnChg chg="add mod">
          <ac:chgData name="Jenny Preston" userId="332e6ad6-cbcf-4c9d-b214-45d98331e9d6" providerId="ADAL" clId="{DC14C8C3-27C6-C540-B27D-E19690116483}" dt="2024-03-13T16:46:04.760" v="157" actId="692"/>
          <ac:cxnSpMkLst>
            <pc:docMk/>
            <pc:sldMk cId="2154368050" sldId="311"/>
            <ac:cxnSpMk id="46" creationId="{4D6C1953-6D57-8124-1FCF-6EE66BA53445}"/>
          </ac:cxnSpMkLst>
        </pc:cxnChg>
        <pc:cxnChg chg="add mod">
          <ac:chgData name="Jenny Preston" userId="332e6ad6-cbcf-4c9d-b214-45d98331e9d6" providerId="ADAL" clId="{DC14C8C3-27C6-C540-B27D-E19690116483}" dt="2024-03-13T16:46:04.760" v="157" actId="692"/>
          <ac:cxnSpMkLst>
            <pc:docMk/>
            <pc:sldMk cId="2154368050" sldId="311"/>
            <ac:cxnSpMk id="49" creationId="{84E93FDF-A2F6-13BC-F1FB-C623CAB0AB89}"/>
          </ac:cxnSpMkLst>
        </pc:cxnChg>
        <pc:cxnChg chg="add mod">
          <ac:chgData name="Jenny Preston" userId="332e6ad6-cbcf-4c9d-b214-45d98331e9d6" providerId="ADAL" clId="{DC14C8C3-27C6-C540-B27D-E19690116483}" dt="2024-03-13T16:46:04.760" v="157" actId="692"/>
          <ac:cxnSpMkLst>
            <pc:docMk/>
            <pc:sldMk cId="2154368050" sldId="311"/>
            <ac:cxnSpMk id="52" creationId="{853A0B6A-7CE4-2741-12FF-849EEA60EE75}"/>
          </ac:cxnSpMkLst>
        </pc:cxnChg>
      </pc:sldChg>
      <pc:sldChg chg="add del">
        <pc:chgData name="Jenny Preston" userId="332e6ad6-cbcf-4c9d-b214-45d98331e9d6" providerId="ADAL" clId="{DC14C8C3-27C6-C540-B27D-E19690116483}" dt="2024-03-13T18:04:18.135" v="1465" actId="2696"/>
        <pc:sldMkLst>
          <pc:docMk/>
          <pc:sldMk cId="926889967" sldId="312"/>
        </pc:sldMkLst>
      </pc:sldChg>
      <pc:sldChg chg="addSp delSp modSp add del mod">
        <pc:chgData name="Jenny Preston" userId="332e6ad6-cbcf-4c9d-b214-45d98331e9d6" providerId="ADAL" clId="{DC14C8C3-27C6-C540-B27D-E19690116483}" dt="2024-03-13T17:06:02.890" v="392" actId="2696"/>
        <pc:sldMkLst>
          <pc:docMk/>
          <pc:sldMk cId="2872398" sldId="313"/>
        </pc:sldMkLst>
        <pc:spChg chg="add mod">
          <ac:chgData name="Jenny Preston" userId="332e6ad6-cbcf-4c9d-b214-45d98331e9d6" providerId="ADAL" clId="{DC14C8C3-27C6-C540-B27D-E19690116483}" dt="2024-03-13T17:03:47.988" v="264" actId="1076"/>
          <ac:spMkLst>
            <pc:docMk/>
            <pc:sldMk cId="2872398" sldId="313"/>
            <ac:spMk id="2" creationId="{05F65E6D-5E26-67CE-A8D9-5AE78285A012}"/>
          </ac:spMkLst>
        </pc:spChg>
        <pc:spChg chg="mod">
          <ac:chgData name="Jenny Preston" userId="332e6ad6-cbcf-4c9d-b214-45d98331e9d6" providerId="ADAL" clId="{DC14C8C3-27C6-C540-B27D-E19690116483}" dt="2024-03-13T17:03:36.089" v="262" actId="207"/>
          <ac:spMkLst>
            <pc:docMk/>
            <pc:sldMk cId="2872398" sldId="313"/>
            <ac:spMk id="3" creationId="{18AF3D90-02E0-2381-2E6A-12FD10E06767}"/>
          </ac:spMkLst>
        </pc:spChg>
        <pc:spChg chg="mod">
          <ac:chgData name="Jenny Preston" userId="332e6ad6-cbcf-4c9d-b214-45d98331e9d6" providerId="ADAL" clId="{DC14C8C3-27C6-C540-B27D-E19690116483}" dt="2024-03-13T16:54:11.004" v="217" actId="20577"/>
          <ac:spMkLst>
            <pc:docMk/>
            <pc:sldMk cId="2872398" sldId="313"/>
            <ac:spMk id="5" creationId="{A5E5BAF0-8655-AAF6-6924-0CB084551513}"/>
          </ac:spMkLst>
        </pc:spChg>
        <pc:spChg chg="mod">
          <ac:chgData name="Jenny Preston" userId="332e6ad6-cbcf-4c9d-b214-45d98331e9d6" providerId="ADAL" clId="{DC14C8C3-27C6-C540-B27D-E19690116483}" dt="2024-03-13T16:54:22.888" v="219"/>
          <ac:spMkLst>
            <pc:docMk/>
            <pc:sldMk cId="2872398" sldId="313"/>
            <ac:spMk id="6" creationId="{C46E0F00-A0B5-9CCD-DB02-051DDBB37E40}"/>
          </ac:spMkLst>
        </pc:spChg>
        <pc:spChg chg="del">
          <ac:chgData name="Jenny Preston" userId="332e6ad6-cbcf-4c9d-b214-45d98331e9d6" providerId="ADAL" clId="{DC14C8C3-27C6-C540-B27D-E19690116483}" dt="2024-03-13T16:55:31.642" v="234" actId="478"/>
          <ac:spMkLst>
            <pc:docMk/>
            <pc:sldMk cId="2872398" sldId="313"/>
            <ac:spMk id="11" creationId="{E92868DD-B72D-FD2C-283A-28C08B102C02}"/>
          </ac:spMkLst>
        </pc:spChg>
        <pc:spChg chg="del">
          <ac:chgData name="Jenny Preston" userId="332e6ad6-cbcf-4c9d-b214-45d98331e9d6" providerId="ADAL" clId="{DC14C8C3-27C6-C540-B27D-E19690116483}" dt="2024-03-13T16:55:25.583" v="233" actId="478"/>
          <ac:spMkLst>
            <pc:docMk/>
            <pc:sldMk cId="2872398" sldId="313"/>
            <ac:spMk id="12" creationId="{A5088B8F-DB39-34C7-030A-2682F84FC704}"/>
          </ac:spMkLst>
        </pc:spChg>
        <pc:spChg chg="del">
          <ac:chgData name="Jenny Preston" userId="332e6ad6-cbcf-4c9d-b214-45d98331e9d6" providerId="ADAL" clId="{DC14C8C3-27C6-C540-B27D-E19690116483}" dt="2024-03-13T16:55:31.642" v="234" actId="478"/>
          <ac:spMkLst>
            <pc:docMk/>
            <pc:sldMk cId="2872398" sldId="313"/>
            <ac:spMk id="13" creationId="{B9A2580F-F283-CA5D-CDFB-EC5D11FA7356}"/>
          </ac:spMkLst>
        </pc:spChg>
        <pc:spChg chg="mod">
          <ac:chgData name="Jenny Preston" userId="332e6ad6-cbcf-4c9d-b214-45d98331e9d6" providerId="ADAL" clId="{DC14C8C3-27C6-C540-B27D-E19690116483}" dt="2024-03-13T17:03:36.089" v="262" actId="207"/>
          <ac:spMkLst>
            <pc:docMk/>
            <pc:sldMk cId="2872398" sldId="313"/>
            <ac:spMk id="16" creationId="{DE2FB8CC-15EE-76F2-98B2-4B8C306FC1D4}"/>
          </ac:spMkLst>
        </pc:spChg>
        <pc:picChg chg="del">
          <ac:chgData name="Jenny Preston" userId="332e6ad6-cbcf-4c9d-b214-45d98331e9d6" providerId="ADAL" clId="{DC14C8C3-27C6-C540-B27D-E19690116483}" dt="2024-03-13T16:55:31.642" v="234" actId="478"/>
          <ac:picMkLst>
            <pc:docMk/>
            <pc:sldMk cId="2872398" sldId="313"/>
            <ac:picMk id="4" creationId="{151F50F9-2357-F714-30C4-1B2201AC9655}"/>
          </ac:picMkLst>
        </pc:picChg>
        <pc:picChg chg="del">
          <ac:chgData name="Jenny Preston" userId="332e6ad6-cbcf-4c9d-b214-45d98331e9d6" providerId="ADAL" clId="{DC14C8C3-27C6-C540-B27D-E19690116483}" dt="2024-03-13T16:55:25.583" v="233" actId="478"/>
          <ac:picMkLst>
            <pc:docMk/>
            <pc:sldMk cId="2872398" sldId="313"/>
            <ac:picMk id="10" creationId="{83B7160F-5784-CB86-E9A4-2F62A62A7311}"/>
          </ac:picMkLst>
        </pc:picChg>
        <pc:picChg chg="del">
          <ac:chgData name="Jenny Preston" userId="332e6ad6-cbcf-4c9d-b214-45d98331e9d6" providerId="ADAL" clId="{DC14C8C3-27C6-C540-B27D-E19690116483}" dt="2024-03-13T17:03:38.130" v="263" actId="478"/>
          <ac:picMkLst>
            <pc:docMk/>
            <pc:sldMk cId="2872398" sldId="313"/>
            <ac:picMk id="14" creationId="{A5DF80F1-F82C-EE1A-FBDE-C428CA4D946D}"/>
          </ac:picMkLst>
        </pc:picChg>
        <pc:cxnChg chg="del">
          <ac:chgData name="Jenny Preston" userId="332e6ad6-cbcf-4c9d-b214-45d98331e9d6" providerId="ADAL" clId="{DC14C8C3-27C6-C540-B27D-E19690116483}" dt="2024-03-13T16:55:31.642" v="234" actId="478"/>
          <ac:cxnSpMkLst>
            <pc:docMk/>
            <pc:sldMk cId="2872398" sldId="313"/>
            <ac:cxnSpMk id="15" creationId="{48BD028C-7FA7-2639-19BC-5E6CD7492298}"/>
          </ac:cxnSpMkLst>
        </pc:cxnChg>
      </pc:sldChg>
      <pc:sldChg chg="addSp delSp modSp add mod modClrScheme chgLayout">
        <pc:chgData name="Jenny Preston" userId="332e6ad6-cbcf-4c9d-b214-45d98331e9d6" providerId="ADAL" clId="{DC14C8C3-27C6-C540-B27D-E19690116483}" dt="2024-03-13T17:21:04.990" v="697" actId="948"/>
        <pc:sldMkLst>
          <pc:docMk/>
          <pc:sldMk cId="4127128256" sldId="314"/>
        </pc:sldMkLst>
        <pc:spChg chg="del mod">
          <ac:chgData name="Jenny Preston" userId="332e6ad6-cbcf-4c9d-b214-45d98331e9d6" providerId="ADAL" clId="{DC14C8C3-27C6-C540-B27D-E19690116483}" dt="2024-03-13T16:59:45.270" v="240" actId="478"/>
          <ac:spMkLst>
            <pc:docMk/>
            <pc:sldMk cId="4127128256" sldId="314"/>
            <ac:spMk id="2" creationId="{05F65E6D-5E26-67CE-A8D9-5AE78285A012}"/>
          </ac:spMkLst>
        </pc:spChg>
        <pc:spChg chg="mod">
          <ac:chgData name="Jenny Preston" userId="332e6ad6-cbcf-4c9d-b214-45d98331e9d6" providerId="ADAL" clId="{DC14C8C3-27C6-C540-B27D-E19690116483}" dt="2024-03-13T17:06:16.367" v="393" actId="207"/>
          <ac:spMkLst>
            <pc:docMk/>
            <pc:sldMk cId="4127128256" sldId="314"/>
            <ac:spMk id="3" creationId="{18AF3D90-02E0-2381-2E6A-12FD10E06767}"/>
          </ac:spMkLst>
        </pc:spChg>
        <pc:spChg chg="del">
          <ac:chgData name="Jenny Preston" userId="332e6ad6-cbcf-4c9d-b214-45d98331e9d6" providerId="ADAL" clId="{DC14C8C3-27C6-C540-B27D-E19690116483}" dt="2024-03-13T17:06:33.978" v="397" actId="478"/>
          <ac:spMkLst>
            <pc:docMk/>
            <pc:sldMk cId="4127128256" sldId="314"/>
            <ac:spMk id="6" creationId="{C46E0F00-A0B5-9CCD-DB02-051DDBB37E40}"/>
          </ac:spMkLst>
        </pc:spChg>
        <pc:spChg chg="add del mod ord">
          <ac:chgData name="Jenny Preston" userId="332e6ad6-cbcf-4c9d-b214-45d98331e9d6" providerId="ADAL" clId="{DC14C8C3-27C6-C540-B27D-E19690116483}" dt="2024-03-13T17:11:55.863" v="623" actId="700"/>
          <ac:spMkLst>
            <pc:docMk/>
            <pc:sldMk cId="4127128256" sldId="314"/>
            <ac:spMk id="7" creationId="{08EBADDD-8B76-0E08-DD6F-DFBE546B7ED4}"/>
          </ac:spMkLst>
        </pc:spChg>
        <pc:spChg chg="add del mod ord">
          <ac:chgData name="Jenny Preston" userId="332e6ad6-cbcf-4c9d-b214-45d98331e9d6" providerId="ADAL" clId="{DC14C8C3-27C6-C540-B27D-E19690116483}" dt="2024-03-13T17:11:55.863" v="623" actId="700"/>
          <ac:spMkLst>
            <pc:docMk/>
            <pc:sldMk cId="4127128256" sldId="314"/>
            <ac:spMk id="8" creationId="{FD303B90-C765-207D-04F8-CFAB32962BE7}"/>
          </ac:spMkLst>
        </pc:spChg>
        <pc:spChg chg="add mod">
          <ac:chgData name="Jenny Preston" userId="332e6ad6-cbcf-4c9d-b214-45d98331e9d6" providerId="ADAL" clId="{DC14C8C3-27C6-C540-B27D-E19690116483}" dt="2024-03-13T17:17:37.582" v="670" actId="14100"/>
          <ac:spMkLst>
            <pc:docMk/>
            <pc:sldMk cId="4127128256" sldId="314"/>
            <ac:spMk id="9" creationId="{F31A642C-1899-CAE2-3D83-A88ECC16E5C6}"/>
          </ac:spMkLst>
        </pc:spChg>
        <pc:spChg chg="add mod">
          <ac:chgData name="Jenny Preston" userId="332e6ad6-cbcf-4c9d-b214-45d98331e9d6" providerId="ADAL" clId="{DC14C8C3-27C6-C540-B27D-E19690116483}" dt="2024-03-13T17:21:04.990" v="697" actId="948"/>
          <ac:spMkLst>
            <pc:docMk/>
            <pc:sldMk cId="4127128256" sldId="314"/>
            <ac:spMk id="10" creationId="{79D909BE-AA7F-EC1B-578F-FF8E60C0E164}"/>
          </ac:spMkLst>
        </pc:spChg>
        <pc:spChg chg="mod">
          <ac:chgData name="Jenny Preston" userId="332e6ad6-cbcf-4c9d-b214-45d98331e9d6" providerId="ADAL" clId="{DC14C8C3-27C6-C540-B27D-E19690116483}" dt="2024-03-13T17:06:16.367" v="393" actId="207"/>
          <ac:spMkLst>
            <pc:docMk/>
            <pc:sldMk cId="4127128256" sldId="314"/>
            <ac:spMk id="16" creationId="{DE2FB8CC-15EE-76F2-98B2-4B8C306FC1D4}"/>
          </ac:spMkLst>
        </pc:spChg>
        <pc:graphicFrameChg chg="add del mod modGraphic">
          <ac:chgData name="Jenny Preston" userId="332e6ad6-cbcf-4c9d-b214-45d98331e9d6" providerId="ADAL" clId="{DC14C8C3-27C6-C540-B27D-E19690116483}" dt="2024-03-13T17:18:24.420" v="681" actId="478"/>
          <ac:graphicFrameMkLst>
            <pc:docMk/>
            <pc:sldMk cId="4127128256" sldId="314"/>
            <ac:graphicFrameMk id="4" creationId="{3205206A-0385-83B9-9430-FA4B30AD9D14}"/>
          </ac:graphicFrameMkLst>
        </pc:graphicFrameChg>
        <pc:picChg chg="del">
          <ac:chgData name="Jenny Preston" userId="332e6ad6-cbcf-4c9d-b214-45d98331e9d6" providerId="ADAL" clId="{DC14C8C3-27C6-C540-B27D-E19690116483}" dt="2024-03-13T17:06:28.236" v="396" actId="478"/>
          <ac:picMkLst>
            <pc:docMk/>
            <pc:sldMk cId="4127128256" sldId="314"/>
            <ac:picMk id="14" creationId="{A5DF80F1-F82C-EE1A-FBDE-C428CA4D946D}"/>
          </ac:picMkLst>
        </pc:picChg>
      </pc:sldChg>
      <pc:sldChg chg="addSp delSp modSp add mod ord">
        <pc:chgData name="Jenny Preston" userId="332e6ad6-cbcf-4c9d-b214-45d98331e9d6" providerId="ADAL" clId="{DC14C8C3-27C6-C540-B27D-E19690116483}" dt="2024-03-13T17:38:17.385" v="1032" actId="21"/>
        <pc:sldMkLst>
          <pc:docMk/>
          <pc:sldMk cId="4257898617" sldId="315"/>
        </pc:sldMkLst>
        <pc:spChg chg="mod">
          <ac:chgData name="Jenny Preston" userId="332e6ad6-cbcf-4c9d-b214-45d98331e9d6" providerId="ADAL" clId="{DC14C8C3-27C6-C540-B27D-E19690116483}" dt="2024-03-13T17:04:28.115" v="284" actId="20577"/>
          <ac:spMkLst>
            <pc:docMk/>
            <pc:sldMk cId="4257898617" sldId="315"/>
            <ac:spMk id="2" creationId="{069C0158-2AB7-11A8-67BE-FE786527852F}"/>
          </ac:spMkLst>
        </pc:spChg>
        <pc:spChg chg="mod">
          <ac:chgData name="Jenny Preston" userId="332e6ad6-cbcf-4c9d-b214-45d98331e9d6" providerId="ADAL" clId="{DC14C8C3-27C6-C540-B27D-E19690116483}" dt="2024-03-13T17:16:28.866" v="662" actId="20577"/>
          <ac:spMkLst>
            <pc:docMk/>
            <pc:sldMk cId="4257898617" sldId="315"/>
            <ac:spMk id="3" creationId="{85B8597C-6396-61DD-91CC-775463272919}"/>
          </ac:spMkLst>
        </pc:spChg>
        <pc:spChg chg="mod">
          <ac:chgData name="Jenny Preston" userId="332e6ad6-cbcf-4c9d-b214-45d98331e9d6" providerId="ADAL" clId="{DC14C8C3-27C6-C540-B27D-E19690116483}" dt="2024-03-13T17:05:21.911" v="384" actId="20577"/>
          <ac:spMkLst>
            <pc:docMk/>
            <pc:sldMk cId="4257898617" sldId="315"/>
            <ac:spMk id="5" creationId="{92F09F7E-A491-32FD-8495-0CA84FA085BA}"/>
          </ac:spMkLst>
        </pc:spChg>
        <pc:spChg chg="mod">
          <ac:chgData name="Jenny Preston" userId="332e6ad6-cbcf-4c9d-b214-45d98331e9d6" providerId="ADAL" clId="{DC14C8C3-27C6-C540-B27D-E19690116483}" dt="2024-03-13T17:05:57.304" v="391" actId="14100"/>
          <ac:spMkLst>
            <pc:docMk/>
            <pc:sldMk cId="4257898617" sldId="315"/>
            <ac:spMk id="8" creationId="{05F7E7A2-C484-21D4-A737-8C0D94034BDA}"/>
          </ac:spMkLst>
        </pc:spChg>
        <pc:spChg chg="mod">
          <ac:chgData name="Jenny Preston" userId="332e6ad6-cbcf-4c9d-b214-45d98331e9d6" providerId="ADAL" clId="{DC14C8C3-27C6-C540-B27D-E19690116483}" dt="2024-03-13T17:13:46.089" v="634"/>
          <ac:spMkLst>
            <pc:docMk/>
            <pc:sldMk cId="4257898617" sldId="315"/>
            <ac:spMk id="10" creationId="{1116C8ED-F960-BBAC-3E25-321EEB8F059C}"/>
          </ac:spMkLst>
        </pc:spChg>
        <pc:grpChg chg="add del mod">
          <ac:chgData name="Jenny Preston" userId="332e6ad6-cbcf-4c9d-b214-45d98331e9d6" providerId="ADAL" clId="{DC14C8C3-27C6-C540-B27D-E19690116483}" dt="2024-03-13T17:13:49.911" v="636" actId="21"/>
          <ac:grpSpMkLst>
            <pc:docMk/>
            <pc:sldMk cId="4257898617" sldId="315"/>
            <ac:grpSpMk id="6" creationId="{5D18FDD8-BBF5-90A7-1273-C325A3A8A832}"/>
          </ac:grpSpMkLst>
        </pc:grpChg>
        <pc:picChg chg="mod">
          <ac:chgData name="Jenny Preston" userId="332e6ad6-cbcf-4c9d-b214-45d98331e9d6" providerId="ADAL" clId="{DC14C8C3-27C6-C540-B27D-E19690116483}" dt="2024-03-13T17:13:46.089" v="634"/>
          <ac:picMkLst>
            <pc:docMk/>
            <pc:sldMk cId="4257898617" sldId="315"/>
            <ac:picMk id="9" creationId="{F42CC402-02A9-9A7C-6854-603ECBDC7F35}"/>
          </ac:picMkLst>
        </pc:picChg>
        <pc:picChg chg="add del mod">
          <ac:chgData name="Jenny Preston" userId="332e6ad6-cbcf-4c9d-b214-45d98331e9d6" providerId="ADAL" clId="{DC14C8C3-27C6-C540-B27D-E19690116483}" dt="2024-03-13T17:38:17.385" v="1032" actId="21"/>
          <ac:picMkLst>
            <pc:docMk/>
            <pc:sldMk cId="4257898617" sldId="315"/>
            <ac:picMk id="11" creationId="{D03D4903-4A35-2900-E47D-16BF582B81FE}"/>
          </ac:picMkLst>
        </pc:picChg>
      </pc:sldChg>
      <pc:sldChg chg="addSp delSp modSp add mod ord">
        <pc:chgData name="Jenny Preston" userId="332e6ad6-cbcf-4c9d-b214-45d98331e9d6" providerId="ADAL" clId="{DC14C8C3-27C6-C540-B27D-E19690116483}" dt="2024-03-13T17:49:06.553" v="1200" actId="478"/>
        <pc:sldMkLst>
          <pc:docMk/>
          <pc:sldMk cId="417454435" sldId="316"/>
        </pc:sldMkLst>
        <pc:spChg chg="mod">
          <ac:chgData name="Jenny Preston" userId="332e6ad6-cbcf-4c9d-b214-45d98331e9d6" providerId="ADAL" clId="{DC14C8C3-27C6-C540-B27D-E19690116483}" dt="2024-03-13T17:11:19.377" v="621" actId="14100"/>
          <ac:spMkLst>
            <pc:docMk/>
            <pc:sldMk cId="417454435" sldId="316"/>
            <ac:spMk id="9" creationId="{BF57DB60-774F-57C7-24A0-25D2C5A17AA8}"/>
          </ac:spMkLst>
        </pc:spChg>
        <pc:spChg chg="del">
          <ac:chgData name="Jenny Preston" userId="332e6ad6-cbcf-4c9d-b214-45d98331e9d6" providerId="ADAL" clId="{DC14C8C3-27C6-C540-B27D-E19690116483}" dt="2024-03-13T17:10:28.682" v="610" actId="478"/>
          <ac:spMkLst>
            <pc:docMk/>
            <pc:sldMk cId="417454435" sldId="316"/>
            <ac:spMk id="25" creationId="{470888E9-DF20-8E1C-9198-DB78AC4EFDB2}"/>
          </ac:spMkLst>
        </pc:spChg>
        <pc:picChg chg="del">
          <ac:chgData name="Jenny Preston" userId="332e6ad6-cbcf-4c9d-b214-45d98331e9d6" providerId="ADAL" clId="{DC14C8C3-27C6-C540-B27D-E19690116483}" dt="2024-03-13T17:10:33.512" v="611" actId="478"/>
          <ac:picMkLst>
            <pc:docMk/>
            <pc:sldMk cId="417454435" sldId="316"/>
            <ac:picMk id="4" creationId="{D274C2AF-437D-B066-AA39-065D84437670}"/>
          </ac:picMkLst>
        </pc:picChg>
        <pc:picChg chg="add mod modCrop">
          <ac:chgData name="Jenny Preston" userId="332e6ad6-cbcf-4c9d-b214-45d98331e9d6" providerId="ADAL" clId="{DC14C8C3-27C6-C540-B27D-E19690116483}" dt="2024-03-13T17:23:07.359" v="866" actId="167"/>
          <ac:picMkLst>
            <pc:docMk/>
            <pc:sldMk cId="417454435" sldId="316"/>
            <ac:picMk id="5" creationId="{7D10E495-A8E5-DE82-5B2A-B4F8FF2628BD}"/>
          </ac:picMkLst>
        </pc:picChg>
        <pc:picChg chg="add del mod">
          <ac:chgData name="Jenny Preston" userId="332e6ad6-cbcf-4c9d-b214-45d98331e9d6" providerId="ADAL" clId="{DC14C8C3-27C6-C540-B27D-E19690116483}" dt="2024-03-13T17:49:06.553" v="1200" actId="478"/>
          <ac:picMkLst>
            <pc:docMk/>
            <pc:sldMk cId="417454435" sldId="316"/>
            <ac:picMk id="6" creationId="{3F82A697-ABAE-B5B4-652D-1B5D1F5C019A}"/>
          </ac:picMkLst>
        </pc:picChg>
        <pc:picChg chg="del">
          <ac:chgData name="Jenny Preston" userId="332e6ad6-cbcf-4c9d-b214-45d98331e9d6" providerId="ADAL" clId="{DC14C8C3-27C6-C540-B27D-E19690116483}" dt="2024-03-13T17:10:36.241" v="612" actId="478"/>
          <ac:picMkLst>
            <pc:docMk/>
            <pc:sldMk cId="417454435" sldId="316"/>
            <ac:picMk id="31" creationId="{9DB17D6E-DB09-1C2D-A3BD-D04F8FF17101}"/>
          </ac:picMkLst>
        </pc:picChg>
        <pc:picChg chg="del">
          <ac:chgData name="Jenny Preston" userId="332e6ad6-cbcf-4c9d-b214-45d98331e9d6" providerId="ADAL" clId="{DC14C8C3-27C6-C540-B27D-E19690116483}" dt="2024-03-13T17:10:36.241" v="612" actId="478"/>
          <ac:picMkLst>
            <pc:docMk/>
            <pc:sldMk cId="417454435" sldId="316"/>
            <ac:picMk id="32" creationId="{CD5C9011-DDC6-DA01-93E7-D085BD12FAB8}"/>
          </ac:picMkLst>
        </pc:picChg>
        <pc:picChg chg="del">
          <ac:chgData name="Jenny Preston" userId="332e6ad6-cbcf-4c9d-b214-45d98331e9d6" providerId="ADAL" clId="{DC14C8C3-27C6-C540-B27D-E19690116483}" dt="2024-03-13T17:10:36.241" v="612" actId="478"/>
          <ac:picMkLst>
            <pc:docMk/>
            <pc:sldMk cId="417454435" sldId="316"/>
            <ac:picMk id="33" creationId="{9BA2E187-E5A0-779D-893E-E1D1FFB4568F}"/>
          </ac:picMkLst>
        </pc:picChg>
        <pc:picChg chg="del">
          <ac:chgData name="Jenny Preston" userId="332e6ad6-cbcf-4c9d-b214-45d98331e9d6" providerId="ADAL" clId="{DC14C8C3-27C6-C540-B27D-E19690116483}" dt="2024-03-13T17:10:33.512" v="611" actId="478"/>
          <ac:picMkLst>
            <pc:docMk/>
            <pc:sldMk cId="417454435" sldId="316"/>
            <ac:picMk id="35" creationId="{BB3DD0D8-7081-46BB-91D6-05FE3CA7E0CD}"/>
          </ac:picMkLst>
        </pc:picChg>
        <pc:picChg chg="del">
          <ac:chgData name="Jenny Preston" userId="332e6ad6-cbcf-4c9d-b214-45d98331e9d6" providerId="ADAL" clId="{DC14C8C3-27C6-C540-B27D-E19690116483}" dt="2024-03-13T17:10:33.512" v="611" actId="478"/>
          <ac:picMkLst>
            <pc:docMk/>
            <pc:sldMk cId="417454435" sldId="316"/>
            <ac:picMk id="37" creationId="{27DDA9F9-2A1D-022B-ECA4-DB89121C2FC0}"/>
          </ac:picMkLst>
        </pc:picChg>
      </pc:sldChg>
      <pc:sldChg chg="addSp delSp modSp add mod modClrScheme chgLayout">
        <pc:chgData name="Jenny Preston" userId="332e6ad6-cbcf-4c9d-b214-45d98331e9d6" providerId="ADAL" clId="{DC14C8C3-27C6-C540-B27D-E19690116483}" dt="2024-03-13T17:59:19.662" v="1327" actId="21"/>
        <pc:sldMkLst>
          <pc:docMk/>
          <pc:sldMk cId="786860849" sldId="317"/>
        </pc:sldMkLst>
        <pc:spChg chg="mod ord">
          <ac:chgData name="Jenny Preston" userId="332e6ad6-cbcf-4c9d-b214-45d98331e9d6" providerId="ADAL" clId="{DC14C8C3-27C6-C540-B27D-E19690116483}" dt="2024-03-13T17:53:11.473" v="1258" actId="700"/>
          <ac:spMkLst>
            <pc:docMk/>
            <pc:sldMk cId="786860849" sldId="317"/>
            <ac:spMk id="2" creationId="{71D87951-85DD-A38E-C7E5-5F9BA9C5B60C}"/>
          </ac:spMkLst>
        </pc:spChg>
        <pc:spChg chg="add mod">
          <ac:chgData name="Jenny Preston" userId="332e6ad6-cbcf-4c9d-b214-45d98331e9d6" providerId="ADAL" clId="{DC14C8C3-27C6-C540-B27D-E19690116483}" dt="2024-03-13T17:27:59.363" v="902" actId="14100"/>
          <ac:spMkLst>
            <pc:docMk/>
            <pc:sldMk cId="786860849" sldId="317"/>
            <ac:spMk id="3" creationId="{04132775-AD34-083D-5CCB-9953A163E761}"/>
          </ac:spMkLst>
        </pc:spChg>
        <pc:spChg chg="add mod">
          <ac:chgData name="Jenny Preston" userId="332e6ad6-cbcf-4c9d-b214-45d98331e9d6" providerId="ADAL" clId="{DC14C8C3-27C6-C540-B27D-E19690116483}" dt="2024-03-13T17:49:25.662" v="1202" actId="207"/>
          <ac:spMkLst>
            <pc:docMk/>
            <pc:sldMk cId="786860849" sldId="317"/>
            <ac:spMk id="4" creationId="{74AE5885-2C29-503F-FDFF-8D4D0EFD289B}"/>
          </ac:spMkLst>
        </pc:spChg>
        <pc:spChg chg="add mod">
          <ac:chgData name="Jenny Preston" userId="332e6ad6-cbcf-4c9d-b214-45d98331e9d6" providerId="ADAL" clId="{DC14C8C3-27C6-C540-B27D-E19690116483}" dt="2024-03-13T17:53:28.435" v="1261" actId="207"/>
          <ac:spMkLst>
            <pc:docMk/>
            <pc:sldMk cId="786860849" sldId="317"/>
            <ac:spMk id="5" creationId="{EB474EBC-81F6-DDA3-1C62-ABCB20887C36}"/>
          </ac:spMkLst>
        </pc:spChg>
        <pc:spChg chg="add del mod">
          <ac:chgData name="Jenny Preston" userId="332e6ad6-cbcf-4c9d-b214-45d98331e9d6" providerId="ADAL" clId="{DC14C8C3-27C6-C540-B27D-E19690116483}" dt="2024-03-13T17:31:18.651" v="935" actId="478"/>
          <ac:spMkLst>
            <pc:docMk/>
            <pc:sldMk cId="786860849" sldId="317"/>
            <ac:spMk id="6" creationId="{4C825CA8-99C5-EC2D-52F9-E3BF76E9D10B}"/>
          </ac:spMkLst>
        </pc:spChg>
        <pc:spChg chg="add mod">
          <ac:chgData name="Jenny Preston" userId="332e6ad6-cbcf-4c9d-b214-45d98331e9d6" providerId="ADAL" clId="{DC14C8C3-27C6-C540-B27D-E19690116483}" dt="2024-03-13T17:49:25.662" v="1202" actId="207"/>
          <ac:spMkLst>
            <pc:docMk/>
            <pc:sldMk cId="786860849" sldId="317"/>
            <ac:spMk id="7" creationId="{9401E50F-D7BD-5151-05FA-7A9C511029E5}"/>
          </ac:spMkLst>
        </pc:spChg>
        <pc:spChg chg="mod ord">
          <ac:chgData name="Jenny Preston" userId="332e6ad6-cbcf-4c9d-b214-45d98331e9d6" providerId="ADAL" clId="{DC14C8C3-27C6-C540-B27D-E19690116483}" dt="2024-03-13T17:53:11.473" v="1258" actId="700"/>
          <ac:spMkLst>
            <pc:docMk/>
            <pc:sldMk cId="786860849" sldId="317"/>
            <ac:spMk id="8" creationId="{C95B0AED-7C06-6007-8AB4-AFC3125AA072}"/>
          </ac:spMkLst>
        </pc:spChg>
        <pc:spChg chg="del mod">
          <ac:chgData name="Jenny Preston" userId="332e6ad6-cbcf-4c9d-b214-45d98331e9d6" providerId="ADAL" clId="{DC14C8C3-27C6-C540-B27D-E19690116483}" dt="2024-03-13T17:28:24.858" v="905" actId="478"/>
          <ac:spMkLst>
            <pc:docMk/>
            <pc:sldMk cId="786860849" sldId="317"/>
            <ac:spMk id="12" creationId="{50BAF893-B982-1254-DA0B-50490D547D7D}"/>
          </ac:spMkLst>
        </pc:spChg>
        <pc:spChg chg="del mod">
          <ac:chgData name="Jenny Preston" userId="332e6ad6-cbcf-4c9d-b214-45d98331e9d6" providerId="ADAL" clId="{DC14C8C3-27C6-C540-B27D-E19690116483}" dt="2024-03-13T17:28:24.858" v="905" actId="478"/>
          <ac:spMkLst>
            <pc:docMk/>
            <pc:sldMk cId="786860849" sldId="317"/>
            <ac:spMk id="13" creationId="{2EF027C0-221A-BB69-0A15-46D7271A12F3}"/>
          </ac:spMkLst>
        </pc:spChg>
        <pc:spChg chg="del mod">
          <ac:chgData name="Jenny Preston" userId="332e6ad6-cbcf-4c9d-b214-45d98331e9d6" providerId="ADAL" clId="{DC14C8C3-27C6-C540-B27D-E19690116483}" dt="2024-03-13T17:28:24.858" v="905" actId="478"/>
          <ac:spMkLst>
            <pc:docMk/>
            <pc:sldMk cId="786860849" sldId="317"/>
            <ac:spMk id="14" creationId="{81B64865-19C9-0FA2-C453-5DD0B4A5588D}"/>
          </ac:spMkLst>
        </pc:spChg>
        <pc:spChg chg="del mod">
          <ac:chgData name="Jenny Preston" userId="332e6ad6-cbcf-4c9d-b214-45d98331e9d6" providerId="ADAL" clId="{DC14C8C3-27C6-C540-B27D-E19690116483}" dt="2024-03-13T17:28:24.858" v="905" actId="478"/>
          <ac:spMkLst>
            <pc:docMk/>
            <pc:sldMk cId="786860849" sldId="317"/>
            <ac:spMk id="15" creationId="{651BDDF9-FF0A-0F75-09FD-9809269A98D9}"/>
          </ac:spMkLst>
        </pc:spChg>
        <pc:spChg chg="del mod">
          <ac:chgData name="Jenny Preston" userId="332e6ad6-cbcf-4c9d-b214-45d98331e9d6" providerId="ADAL" clId="{DC14C8C3-27C6-C540-B27D-E19690116483}" dt="2024-03-13T17:28:24.858" v="905" actId="478"/>
          <ac:spMkLst>
            <pc:docMk/>
            <pc:sldMk cId="786860849" sldId="317"/>
            <ac:spMk id="16" creationId="{E1424F8B-3617-B194-D20A-D1174B7AC09B}"/>
          </ac:spMkLst>
        </pc:spChg>
        <pc:spChg chg="del mod">
          <ac:chgData name="Jenny Preston" userId="332e6ad6-cbcf-4c9d-b214-45d98331e9d6" providerId="ADAL" clId="{DC14C8C3-27C6-C540-B27D-E19690116483}" dt="2024-03-13T17:28:24.858" v="905" actId="478"/>
          <ac:spMkLst>
            <pc:docMk/>
            <pc:sldMk cId="786860849" sldId="317"/>
            <ac:spMk id="17" creationId="{8E535DCD-C98A-3002-212E-4F89F4CA4274}"/>
          </ac:spMkLst>
        </pc:spChg>
        <pc:spChg chg="del mod">
          <ac:chgData name="Jenny Preston" userId="332e6ad6-cbcf-4c9d-b214-45d98331e9d6" providerId="ADAL" clId="{DC14C8C3-27C6-C540-B27D-E19690116483}" dt="2024-03-13T17:28:24.858" v="905" actId="478"/>
          <ac:spMkLst>
            <pc:docMk/>
            <pc:sldMk cId="786860849" sldId="317"/>
            <ac:spMk id="18" creationId="{1E0798E8-1A04-AC3F-C245-A3496985F1D1}"/>
          </ac:spMkLst>
        </pc:spChg>
        <pc:spChg chg="add del mod">
          <ac:chgData name="Jenny Preston" userId="332e6ad6-cbcf-4c9d-b214-45d98331e9d6" providerId="ADAL" clId="{DC14C8C3-27C6-C540-B27D-E19690116483}" dt="2024-03-13T17:31:57.013" v="937" actId="478"/>
          <ac:spMkLst>
            <pc:docMk/>
            <pc:sldMk cId="786860849" sldId="317"/>
            <ac:spMk id="19" creationId="{2D9A5B15-149B-6040-F50A-FD99646CD8C9}"/>
          </ac:spMkLst>
        </pc:spChg>
        <pc:spChg chg="add del mod">
          <ac:chgData name="Jenny Preston" userId="332e6ad6-cbcf-4c9d-b214-45d98331e9d6" providerId="ADAL" clId="{DC14C8C3-27C6-C540-B27D-E19690116483}" dt="2024-03-13T17:31:17.355" v="934" actId="21"/>
          <ac:spMkLst>
            <pc:docMk/>
            <pc:sldMk cId="786860849" sldId="317"/>
            <ac:spMk id="20" creationId="{9270C68E-A11B-F356-6C57-433F667D3077}"/>
          </ac:spMkLst>
        </pc:spChg>
        <pc:spChg chg="add mod">
          <ac:chgData name="Jenny Preston" userId="332e6ad6-cbcf-4c9d-b214-45d98331e9d6" providerId="ADAL" clId="{DC14C8C3-27C6-C540-B27D-E19690116483}" dt="2024-03-13T17:49:25.662" v="1202" actId="207"/>
          <ac:spMkLst>
            <pc:docMk/>
            <pc:sldMk cId="786860849" sldId="317"/>
            <ac:spMk id="21" creationId="{319E3F4A-029F-9F32-85FA-F9FD69C6E4EF}"/>
          </ac:spMkLst>
        </pc:spChg>
        <pc:spChg chg="add del mod ord">
          <ac:chgData name="Jenny Preston" userId="332e6ad6-cbcf-4c9d-b214-45d98331e9d6" providerId="ADAL" clId="{DC14C8C3-27C6-C540-B27D-E19690116483}" dt="2024-03-13T17:53:14.908" v="1259" actId="478"/>
          <ac:spMkLst>
            <pc:docMk/>
            <pc:sldMk cId="786860849" sldId="317"/>
            <ac:spMk id="28" creationId="{95EEAB8B-94F4-E0B9-300D-8B93B7369CA7}"/>
          </ac:spMkLst>
        </pc:spChg>
        <pc:spChg chg="add del mod ord">
          <ac:chgData name="Jenny Preston" userId="332e6ad6-cbcf-4c9d-b214-45d98331e9d6" providerId="ADAL" clId="{DC14C8C3-27C6-C540-B27D-E19690116483}" dt="2024-03-13T17:53:14.908" v="1259" actId="478"/>
          <ac:spMkLst>
            <pc:docMk/>
            <pc:sldMk cId="786860849" sldId="317"/>
            <ac:spMk id="29" creationId="{62303FDB-E02D-F047-0BA6-08BF595E212A}"/>
          </ac:spMkLst>
        </pc:spChg>
        <pc:grpChg chg="add mod">
          <ac:chgData name="Jenny Preston" userId="332e6ad6-cbcf-4c9d-b214-45d98331e9d6" providerId="ADAL" clId="{DC14C8C3-27C6-C540-B27D-E19690116483}" dt="2024-03-13T17:53:20.653" v="1260" actId="166"/>
          <ac:grpSpMkLst>
            <pc:docMk/>
            <pc:sldMk cId="786860849" sldId="317"/>
            <ac:grpSpMk id="26" creationId="{FAE2BFCD-4A77-588F-4DB0-5510A850FC1D}"/>
          </ac:grpSpMkLst>
        </pc:grpChg>
        <pc:picChg chg="add del mod">
          <ac:chgData name="Jenny Preston" userId="332e6ad6-cbcf-4c9d-b214-45d98331e9d6" providerId="ADAL" clId="{DC14C8C3-27C6-C540-B27D-E19690116483}" dt="2024-03-13T17:38:22.823" v="1033" actId="478"/>
          <ac:picMkLst>
            <pc:docMk/>
            <pc:sldMk cId="786860849" sldId="317"/>
            <ac:picMk id="22" creationId="{576D36FE-104B-C21A-E676-65D957C1DCA0}"/>
          </ac:picMkLst>
        </pc:picChg>
        <pc:picChg chg="add del mod">
          <ac:chgData name="Jenny Preston" userId="332e6ad6-cbcf-4c9d-b214-45d98331e9d6" providerId="ADAL" clId="{DC14C8C3-27C6-C540-B27D-E19690116483}" dt="2024-03-13T17:37:43.110" v="1024" actId="21"/>
          <ac:picMkLst>
            <pc:docMk/>
            <pc:sldMk cId="786860849" sldId="317"/>
            <ac:picMk id="24" creationId="{85C79B7F-1EBA-2213-1033-4F422C397EB7}"/>
          </ac:picMkLst>
        </pc:picChg>
        <pc:picChg chg="add mod">
          <ac:chgData name="Jenny Preston" userId="332e6ad6-cbcf-4c9d-b214-45d98331e9d6" providerId="ADAL" clId="{DC14C8C3-27C6-C540-B27D-E19690116483}" dt="2024-03-13T17:39:08.099" v="1041" actId="1076"/>
          <ac:picMkLst>
            <pc:docMk/>
            <pc:sldMk cId="786860849" sldId="317"/>
            <ac:picMk id="25" creationId="{58100AB5-CC7D-092F-33BB-BD332CDCA5D2}"/>
          </ac:picMkLst>
        </pc:picChg>
        <pc:picChg chg="add del mod">
          <ac:chgData name="Jenny Preston" userId="332e6ad6-cbcf-4c9d-b214-45d98331e9d6" providerId="ADAL" clId="{DC14C8C3-27C6-C540-B27D-E19690116483}" dt="2024-03-13T17:44:51.563" v="1147" actId="21"/>
          <ac:picMkLst>
            <pc:docMk/>
            <pc:sldMk cId="786860849" sldId="317"/>
            <ac:picMk id="27" creationId="{82A8C393-AA0E-B747-D15E-8DF5811F7D27}"/>
          </ac:picMkLst>
        </pc:picChg>
        <pc:picChg chg="add del mod">
          <ac:chgData name="Jenny Preston" userId="332e6ad6-cbcf-4c9d-b214-45d98331e9d6" providerId="ADAL" clId="{DC14C8C3-27C6-C540-B27D-E19690116483}" dt="2024-03-13T17:59:19.662" v="1327" actId="21"/>
          <ac:picMkLst>
            <pc:docMk/>
            <pc:sldMk cId="786860849" sldId="317"/>
            <ac:picMk id="30" creationId="{319CE960-1B32-13E1-58DD-FC1BD50E608D}"/>
          </ac:picMkLst>
        </pc:picChg>
      </pc:sldChg>
      <pc:sldChg chg="addSp delSp modSp add mod ord modClrScheme chgLayout">
        <pc:chgData name="Jenny Preston" userId="332e6ad6-cbcf-4c9d-b214-45d98331e9d6" providerId="ADAL" clId="{DC14C8C3-27C6-C540-B27D-E19690116483}" dt="2024-03-13T18:06:33.335" v="1496" actId="207"/>
        <pc:sldMkLst>
          <pc:docMk/>
          <pc:sldMk cId="3406059317" sldId="318"/>
        </pc:sldMkLst>
        <pc:spChg chg="add mod">
          <ac:chgData name="Jenny Preston" userId="332e6ad6-cbcf-4c9d-b214-45d98331e9d6" providerId="ADAL" clId="{DC14C8C3-27C6-C540-B27D-E19690116483}" dt="2024-03-13T17:35:05.157" v="1000" actId="207"/>
          <ac:spMkLst>
            <pc:docMk/>
            <pc:sldMk cId="3406059317" sldId="318"/>
            <ac:spMk id="2" creationId="{86F26AFC-D34A-2429-FA73-433F1F060153}"/>
          </ac:spMkLst>
        </pc:spChg>
        <pc:spChg chg="mod">
          <ac:chgData name="Jenny Preston" userId="332e6ad6-cbcf-4c9d-b214-45d98331e9d6" providerId="ADAL" clId="{DC14C8C3-27C6-C540-B27D-E19690116483}" dt="2024-03-13T18:06:33.335" v="1496" actId="207"/>
          <ac:spMkLst>
            <pc:docMk/>
            <pc:sldMk cId="3406059317" sldId="318"/>
            <ac:spMk id="3" creationId="{18AF3D90-02E0-2381-2E6A-12FD10E06767}"/>
          </ac:spMkLst>
        </pc:spChg>
        <pc:spChg chg="add mod">
          <ac:chgData name="Jenny Preston" userId="332e6ad6-cbcf-4c9d-b214-45d98331e9d6" providerId="ADAL" clId="{DC14C8C3-27C6-C540-B27D-E19690116483}" dt="2024-03-13T17:35:33.088" v="1004" actId="207"/>
          <ac:spMkLst>
            <pc:docMk/>
            <pc:sldMk cId="3406059317" sldId="318"/>
            <ac:spMk id="4" creationId="{4CB98175-B8EE-1557-E7F3-1E31132B3D80}"/>
          </ac:spMkLst>
        </pc:spChg>
        <pc:spChg chg="mod">
          <ac:chgData name="Jenny Preston" userId="332e6ad6-cbcf-4c9d-b214-45d98331e9d6" providerId="ADAL" clId="{DC14C8C3-27C6-C540-B27D-E19690116483}" dt="2024-03-13T17:34:38.692" v="996" actId="20577"/>
          <ac:spMkLst>
            <pc:docMk/>
            <pc:sldMk cId="3406059317" sldId="318"/>
            <ac:spMk id="5" creationId="{A5E5BAF0-8655-AAF6-6924-0CB084551513}"/>
          </ac:spMkLst>
        </pc:spChg>
        <pc:spChg chg="add mod">
          <ac:chgData name="Jenny Preston" userId="332e6ad6-cbcf-4c9d-b214-45d98331e9d6" providerId="ADAL" clId="{DC14C8C3-27C6-C540-B27D-E19690116483}" dt="2024-03-13T17:35:33.088" v="1004" actId="207"/>
          <ac:spMkLst>
            <pc:docMk/>
            <pc:sldMk cId="3406059317" sldId="318"/>
            <ac:spMk id="6" creationId="{75374485-E76A-EE85-0CC1-C1B7EE6D564F}"/>
          </ac:spMkLst>
        </pc:spChg>
        <pc:spChg chg="add mod">
          <ac:chgData name="Jenny Preston" userId="332e6ad6-cbcf-4c9d-b214-45d98331e9d6" providerId="ADAL" clId="{DC14C8C3-27C6-C540-B27D-E19690116483}" dt="2024-03-13T17:35:33.088" v="1004" actId="207"/>
          <ac:spMkLst>
            <pc:docMk/>
            <pc:sldMk cId="3406059317" sldId="318"/>
            <ac:spMk id="7" creationId="{E65C8964-3592-1B11-EF8D-E72B8FCAD61D}"/>
          </ac:spMkLst>
        </pc:spChg>
        <pc:spChg chg="add mod">
          <ac:chgData name="Jenny Preston" userId="332e6ad6-cbcf-4c9d-b214-45d98331e9d6" providerId="ADAL" clId="{DC14C8C3-27C6-C540-B27D-E19690116483}" dt="2024-03-13T17:36:21.399" v="1013" actId="2085"/>
          <ac:spMkLst>
            <pc:docMk/>
            <pc:sldMk cId="3406059317" sldId="318"/>
            <ac:spMk id="8" creationId="{B66E1AE9-1B70-23FC-ABCD-A70E54CE76EB}"/>
          </ac:spMkLst>
        </pc:spChg>
        <pc:spChg chg="del">
          <ac:chgData name="Jenny Preston" userId="332e6ad6-cbcf-4c9d-b214-45d98331e9d6" providerId="ADAL" clId="{DC14C8C3-27C6-C540-B27D-E19690116483}" dt="2024-03-13T17:35:27.319" v="1001" actId="478"/>
          <ac:spMkLst>
            <pc:docMk/>
            <pc:sldMk cId="3406059317" sldId="318"/>
            <ac:spMk id="9" creationId="{F31A642C-1899-CAE2-3D83-A88ECC16E5C6}"/>
          </ac:spMkLst>
        </pc:spChg>
        <pc:spChg chg="del">
          <ac:chgData name="Jenny Preston" userId="332e6ad6-cbcf-4c9d-b214-45d98331e9d6" providerId="ADAL" clId="{DC14C8C3-27C6-C540-B27D-E19690116483}" dt="2024-03-13T17:35:27.319" v="1001" actId="478"/>
          <ac:spMkLst>
            <pc:docMk/>
            <pc:sldMk cId="3406059317" sldId="318"/>
            <ac:spMk id="10" creationId="{79D909BE-AA7F-EC1B-578F-FF8E60C0E164}"/>
          </ac:spMkLst>
        </pc:spChg>
        <pc:spChg chg="add del mod">
          <ac:chgData name="Jenny Preston" userId="332e6ad6-cbcf-4c9d-b214-45d98331e9d6" providerId="ADAL" clId="{DC14C8C3-27C6-C540-B27D-E19690116483}" dt="2024-03-13T17:39:58.273" v="1049" actId="478"/>
          <ac:spMkLst>
            <pc:docMk/>
            <pc:sldMk cId="3406059317" sldId="318"/>
            <ac:spMk id="11" creationId="{6FC6F40E-F138-C888-AF3B-722A9DACC9C6}"/>
          </ac:spMkLst>
        </pc:spChg>
        <pc:spChg chg="add del mod">
          <ac:chgData name="Jenny Preston" userId="332e6ad6-cbcf-4c9d-b214-45d98331e9d6" providerId="ADAL" clId="{DC14C8C3-27C6-C540-B27D-E19690116483}" dt="2024-03-13T17:40:59.037" v="1060" actId="478"/>
          <ac:spMkLst>
            <pc:docMk/>
            <pc:sldMk cId="3406059317" sldId="318"/>
            <ac:spMk id="14" creationId="{132D17F4-28EC-5304-EA71-F28D71AA346D}"/>
          </ac:spMkLst>
        </pc:spChg>
        <pc:spChg chg="mod">
          <ac:chgData name="Jenny Preston" userId="332e6ad6-cbcf-4c9d-b214-45d98331e9d6" providerId="ADAL" clId="{DC14C8C3-27C6-C540-B27D-E19690116483}" dt="2024-03-13T18:06:33.335" v="1496" actId="207"/>
          <ac:spMkLst>
            <pc:docMk/>
            <pc:sldMk cId="3406059317" sldId="318"/>
            <ac:spMk id="16" creationId="{DE2FB8CC-15EE-76F2-98B2-4B8C306FC1D4}"/>
          </ac:spMkLst>
        </pc:spChg>
        <pc:spChg chg="mod">
          <ac:chgData name="Jenny Preston" userId="332e6ad6-cbcf-4c9d-b214-45d98331e9d6" providerId="ADAL" clId="{DC14C8C3-27C6-C540-B27D-E19690116483}" dt="2024-03-13T17:54:44.666" v="1270" actId="207"/>
          <ac:spMkLst>
            <pc:docMk/>
            <pc:sldMk cId="3406059317" sldId="318"/>
            <ac:spMk id="17" creationId="{F523C72E-B956-3291-BF3A-C4B274F9B887}"/>
          </ac:spMkLst>
        </pc:spChg>
        <pc:spChg chg="mod">
          <ac:chgData name="Jenny Preston" userId="332e6ad6-cbcf-4c9d-b214-45d98331e9d6" providerId="ADAL" clId="{DC14C8C3-27C6-C540-B27D-E19690116483}" dt="2024-03-13T17:54:44.666" v="1270" actId="207"/>
          <ac:spMkLst>
            <pc:docMk/>
            <pc:sldMk cId="3406059317" sldId="318"/>
            <ac:spMk id="18" creationId="{2D46118B-7847-E831-CB01-B893A24FF054}"/>
          </ac:spMkLst>
        </pc:spChg>
        <pc:spChg chg="mod">
          <ac:chgData name="Jenny Preston" userId="332e6ad6-cbcf-4c9d-b214-45d98331e9d6" providerId="ADAL" clId="{DC14C8C3-27C6-C540-B27D-E19690116483}" dt="2024-03-13T17:54:44.666" v="1270" actId="207"/>
          <ac:spMkLst>
            <pc:docMk/>
            <pc:sldMk cId="3406059317" sldId="318"/>
            <ac:spMk id="19" creationId="{1F1F621E-AE15-888E-B736-277C37DF4153}"/>
          </ac:spMkLst>
        </pc:spChg>
        <pc:spChg chg="mod">
          <ac:chgData name="Jenny Preston" userId="332e6ad6-cbcf-4c9d-b214-45d98331e9d6" providerId="ADAL" clId="{DC14C8C3-27C6-C540-B27D-E19690116483}" dt="2024-03-13T17:54:44.666" v="1270" actId="207"/>
          <ac:spMkLst>
            <pc:docMk/>
            <pc:sldMk cId="3406059317" sldId="318"/>
            <ac:spMk id="20" creationId="{5B15C837-9336-0852-7100-A71B7364C5DD}"/>
          </ac:spMkLst>
        </pc:spChg>
        <pc:spChg chg="add mod">
          <ac:chgData name="Jenny Preston" userId="332e6ad6-cbcf-4c9d-b214-45d98331e9d6" providerId="ADAL" clId="{DC14C8C3-27C6-C540-B27D-E19690116483}" dt="2024-03-13T17:59:36.440" v="1331" actId="14100"/>
          <ac:spMkLst>
            <pc:docMk/>
            <pc:sldMk cId="3406059317" sldId="318"/>
            <ac:spMk id="22" creationId="{F4E820B5-7AAB-5127-EBB1-608D7289D0D7}"/>
          </ac:spMkLst>
        </pc:spChg>
        <pc:spChg chg="add del mod ord">
          <ac:chgData name="Jenny Preston" userId="332e6ad6-cbcf-4c9d-b214-45d98331e9d6" providerId="ADAL" clId="{DC14C8C3-27C6-C540-B27D-E19690116483}" dt="2024-03-13T17:49:55.568" v="1208" actId="478"/>
          <ac:spMkLst>
            <pc:docMk/>
            <pc:sldMk cId="3406059317" sldId="318"/>
            <ac:spMk id="25" creationId="{F17B1EE7-0817-852A-5AE8-3384325BFEFF}"/>
          </ac:spMkLst>
        </pc:spChg>
        <pc:spChg chg="add del mod ord">
          <ac:chgData name="Jenny Preston" userId="332e6ad6-cbcf-4c9d-b214-45d98331e9d6" providerId="ADAL" clId="{DC14C8C3-27C6-C540-B27D-E19690116483}" dt="2024-03-13T17:49:51.834" v="1206" actId="478"/>
          <ac:spMkLst>
            <pc:docMk/>
            <pc:sldMk cId="3406059317" sldId="318"/>
            <ac:spMk id="26" creationId="{616B4DA3-A210-9BA4-C5BF-CA6CF2C84533}"/>
          </ac:spMkLst>
        </pc:spChg>
        <pc:spChg chg="add del mod ord">
          <ac:chgData name="Jenny Preston" userId="332e6ad6-cbcf-4c9d-b214-45d98331e9d6" providerId="ADAL" clId="{DC14C8C3-27C6-C540-B27D-E19690116483}" dt="2024-03-13T17:49:48.709" v="1205" actId="478"/>
          <ac:spMkLst>
            <pc:docMk/>
            <pc:sldMk cId="3406059317" sldId="318"/>
            <ac:spMk id="27" creationId="{45416A74-FB7F-FCDA-E12C-AE78978C732C}"/>
          </ac:spMkLst>
        </pc:spChg>
        <pc:spChg chg="add del mod ord">
          <ac:chgData name="Jenny Preston" userId="332e6ad6-cbcf-4c9d-b214-45d98331e9d6" providerId="ADAL" clId="{DC14C8C3-27C6-C540-B27D-E19690116483}" dt="2024-03-13T17:49:44.851" v="1204" actId="478"/>
          <ac:spMkLst>
            <pc:docMk/>
            <pc:sldMk cId="3406059317" sldId="318"/>
            <ac:spMk id="28" creationId="{C3C58B8F-A174-5289-4438-C656CFE4F0A2}"/>
          </ac:spMkLst>
        </pc:spChg>
        <pc:spChg chg="add del mod ord">
          <ac:chgData name="Jenny Preston" userId="332e6ad6-cbcf-4c9d-b214-45d98331e9d6" providerId="ADAL" clId="{DC14C8C3-27C6-C540-B27D-E19690116483}" dt="2024-03-13T17:54:25.567" v="1263" actId="478"/>
          <ac:spMkLst>
            <pc:docMk/>
            <pc:sldMk cId="3406059317" sldId="318"/>
            <ac:spMk id="29" creationId="{5FB1C083-3665-E393-4EA9-D3873624E93D}"/>
          </ac:spMkLst>
        </pc:spChg>
        <pc:spChg chg="add del mod ord">
          <ac:chgData name="Jenny Preston" userId="332e6ad6-cbcf-4c9d-b214-45d98331e9d6" providerId="ADAL" clId="{DC14C8C3-27C6-C540-B27D-E19690116483}" dt="2024-03-13T17:54:31.504" v="1266" actId="478"/>
          <ac:spMkLst>
            <pc:docMk/>
            <pc:sldMk cId="3406059317" sldId="318"/>
            <ac:spMk id="30" creationId="{1FB1FE06-0343-7A0C-743A-3110B604407E}"/>
          </ac:spMkLst>
        </pc:spChg>
        <pc:spChg chg="add mod">
          <ac:chgData name="Jenny Preston" userId="332e6ad6-cbcf-4c9d-b214-45d98331e9d6" providerId="ADAL" clId="{DC14C8C3-27C6-C540-B27D-E19690116483}" dt="2024-03-13T17:56:57.757" v="1290" actId="1076"/>
          <ac:spMkLst>
            <pc:docMk/>
            <pc:sldMk cId="3406059317" sldId="318"/>
            <ac:spMk id="31" creationId="{25C863A6-E6E6-0F23-3D9D-89FA9A5DF329}"/>
          </ac:spMkLst>
        </pc:spChg>
        <pc:spChg chg="add mod">
          <ac:chgData name="Jenny Preston" userId="332e6ad6-cbcf-4c9d-b214-45d98331e9d6" providerId="ADAL" clId="{DC14C8C3-27C6-C540-B27D-E19690116483}" dt="2024-03-13T17:54:27.239" v="1264"/>
          <ac:spMkLst>
            <pc:docMk/>
            <pc:sldMk cId="3406059317" sldId="318"/>
            <ac:spMk id="32" creationId="{11FE6CD3-0E0E-6220-2151-F591EF35AC1A}"/>
          </ac:spMkLst>
        </pc:spChg>
        <pc:spChg chg="add del mod">
          <ac:chgData name="Jenny Preston" userId="332e6ad6-cbcf-4c9d-b214-45d98331e9d6" providerId="ADAL" clId="{DC14C8C3-27C6-C540-B27D-E19690116483}" dt="2024-03-13T17:58:50.440" v="1307" actId="478"/>
          <ac:spMkLst>
            <pc:docMk/>
            <pc:sldMk cId="3406059317" sldId="318"/>
            <ac:spMk id="33" creationId="{CF98213E-E4A2-BDF9-BC68-A4B1B08EA3C0}"/>
          </ac:spMkLst>
        </pc:spChg>
        <pc:spChg chg="mod">
          <ac:chgData name="Jenny Preston" userId="332e6ad6-cbcf-4c9d-b214-45d98331e9d6" providerId="ADAL" clId="{DC14C8C3-27C6-C540-B27D-E19690116483}" dt="2024-03-13T17:56:20.814" v="1284"/>
          <ac:spMkLst>
            <pc:docMk/>
            <pc:sldMk cId="3406059317" sldId="318"/>
            <ac:spMk id="34" creationId="{779F221F-C5B4-9A7D-C06D-EB66418F7358}"/>
          </ac:spMkLst>
        </pc:spChg>
        <pc:spChg chg="mod">
          <ac:chgData name="Jenny Preston" userId="332e6ad6-cbcf-4c9d-b214-45d98331e9d6" providerId="ADAL" clId="{DC14C8C3-27C6-C540-B27D-E19690116483}" dt="2024-03-13T17:56:56.103" v="1289"/>
          <ac:spMkLst>
            <pc:docMk/>
            <pc:sldMk cId="3406059317" sldId="318"/>
            <ac:spMk id="35" creationId="{E95CE46E-2451-03D8-C5E6-D94F242823B2}"/>
          </ac:spMkLst>
        </pc:spChg>
        <pc:spChg chg="mod">
          <ac:chgData name="Jenny Preston" userId="332e6ad6-cbcf-4c9d-b214-45d98331e9d6" providerId="ADAL" clId="{DC14C8C3-27C6-C540-B27D-E19690116483}" dt="2024-03-13T17:57:18.335" v="1295"/>
          <ac:spMkLst>
            <pc:docMk/>
            <pc:sldMk cId="3406059317" sldId="318"/>
            <ac:spMk id="36" creationId="{42AF06BA-4DE1-7D94-7100-0C08C2A9F622}"/>
          </ac:spMkLst>
        </pc:spChg>
        <pc:spChg chg="mod">
          <ac:chgData name="Jenny Preston" userId="332e6ad6-cbcf-4c9d-b214-45d98331e9d6" providerId="ADAL" clId="{DC14C8C3-27C6-C540-B27D-E19690116483}" dt="2024-03-13T17:57:21.813" v="1297"/>
          <ac:spMkLst>
            <pc:docMk/>
            <pc:sldMk cId="3406059317" sldId="318"/>
            <ac:spMk id="37" creationId="{EFC66C06-C5B6-661C-1998-C5823A4452AC}"/>
          </ac:spMkLst>
        </pc:spChg>
        <pc:spChg chg="add del">
          <ac:chgData name="Jenny Preston" userId="332e6ad6-cbcf-4c9d-b214-45d98331e9d6" providerId="ADAL" clId="{DC14C8C3-27C6-C540-B27D-E19690116483}" dt="2024-03-13T17:57:24.626" v="1299"/>
          <ac:spMkLst>
            <pc:docMk/>
            <pc:sldMk cId="3406059317" sldId="318"/>
            <ac:spMk id="38" creationId="{57320CBC-3130-3B09-FB90-594210E60508}"/>
          </ac:spMkLst>
        </pc:spChg>
        <pc:grpChg chg="add del mod">
          <ac:chgData name="Jenny Preston" userId="332e6ad6-cbcf-4c9d-b214-45d98331e9d6" providerId="ADAL" clId="{DC14C8C3-27C6-C540-B27D-E19690116483}" dt="2024-03-13T17:40:08.301" v="1051" actId="478"/>
          <ac:grpSpMkLst>
            <pc:docMk/>
            <pc:sldMk cId="3406059317" sldId="318"/>
            <ac:grpSpMk id="12" creationId="{670760BA-9EB1-452D-5AB9-2E20D9A61EFD}"/>
          </ac:grpSpMkLst>
        </pc:grpChg>
        <pc:grpChg chg="add mod">
          <ac:chgData name="Jenny Preston" userId="332e6ad6-cbcf-4c9d-b214-45d98331e9d6" providerId="ADAL" clId="{DC14C8C3-27C6-C540-B27D-E19690116483}" dt="2024-03-13T17:39:32.816" v="1043"/>
          <ac:grpSpMkLst>
            <pc:docMk/>
            <pc:sldMk cId="3406059317" sldId="318"/>
            <ac:grpSpMk id="15" creationId="{9275F6D7-3998-BC9F-C18F-DC13A7DA2871}"/>
          </ac:grpSpMkLst>
        </pc:grpChg>
        <pc:picChg chg="add mod">
          <ac:chgData name="Jenny Preston" userId="332e6ad6-cbcf-4c9d-b214-45d98331e9d6" providerId="ADAL" clId="{DC14C8C3-27C6-C540-B27D-E19690116483}" dt="2024-03-13T17:39:40.087" v="1045" actId="1076"/>
          <ac:picMkLst>
            <pc:docMk/>
            <pc:sldMk cId="3406059317" sldId="318"/>
            <ac:picMk id="13" creationId="{55351EAB-052E-5D7F-A761-3BDA60FA6D92}"/>
          </ac:picMkLst>
        </pc:picChg>
        <pc:picChg chg="add del mod">
          <ac:chgData name="Jenny Preston" userId="332e6ad6-cbcf-4c9d-b214-45d98331e9d6" providerId="ADAL" clId="{DC14C8C3-27C6-C540-B27D-E19690116483}" dt="2024-03-13T17:39:41.507" v="1046" actId="478"/>
          <ac:picMkLst>
            <pc:docMk/>
            <pc:sldMk cId="3406059317" sldId="318"/>
            <ac:picMk id="21" creationId="{2A497082-3E88-5562-529C-75A21F2DDE6C}"/>
          </ac:picMkLst>
        </pc:picChg>
        <pc:picChg chg="add del mod">
          <ac:chgData name="Jenny Preston" userId="332e6ad6-cbcf-4c9d-b214-45d98331e9d6" providerId="ADAL" clId="{DC14C8C3-27C6-C540-B27D-E19690116483}" dt="2024-03-13T17:58:48.962" v="1306" actId="478"/>
          <ac:picMkLst>
            <pc:docMk/>
            <pc:sldMk cId="3406059317" sldId="318"/>
            <ac:picMk id="24" creationId="{9DEF3660-D0A3-630D-326D-89F3E93FFFB6}"/>
          </ac:picMkLst>
        </pc:picChg>
        <pc:picChg chg="add mod">
          <ac:chgData name="Jenny Preston" userId="332e6ad6-cbcf-4c9d-b214-45d98331e9d6" providerId="ADAL" clId="{DC14C8C3-27C6-C540-B27D-E19690116483}" dt="2024-03-13T17:59:04.314" v="1309" actId="14100"/>
          <ac:picMkLst>
            <pc:docMk/>
            <pc:sldMk cId="3406059317" sldId="318"/>
            <ac:picMk id="39" creationId="{6257CDB8-1EDD-0373-87F6-1A383A3230E9}"/>
          </ac:picMkLst>
        </pc:picChg>
      </pc:sldChg>
      <pc:sldChg chg="addSp delSp modSp add mod modClrScheme chgLayout">
        <pc:chgData name="Jenny Preston" userId="332e6ad6-cbcf-4c9d-b214-45d98331e9d6" providerId="ADAL" clId="{DC14C8C3-27C6-C540-B27D-E19690116483}" dt="2024-03-13T18:07:20.742" v="1498" actId="207"/>
        <pc:sldMkLst>
          <pc:docMk/>
          <pc:sldMk cId="1421018284" sldId="319"/>
        </pc:sldMkLst>
        <pc:spChg chg="mod">
          <ac:chgData name="Jenny Preston" userId="332e6ad6-cbcf-4c9d-b214-45d98331e9d6" providerId="ADAL" clId="{DC14C8C3-27C6-C540-B27D-E19690116483}" dt="2024-03-13T17:59:45.027" v="1332" actId="207"/>
          <ac:spMkLst>
            <pc:docMk/>
            <pc:sldMk cId="1421018284" sldId="319"/>
            <ac:spMk id="2" creationId="{86F26AFC-D34A-2429-FA73-433F1F060153}"/>
          </ac:spMkLst>
        </pc:spChg>
        <pc:spChg chg="mod">
          <ac:chgData name="Jenny Preston" userId="332e6ad6-cbcf-4c9d-b214-45d98331e9d6" providerId="ADAL" clId="{DC14C8C3-27C6-C540-B27D-E19690116483}" dt="2024-03-13T18:07:20.742" v="1498" actId="207"/>
          <ac:spMkLst>
            <pc:docMk/>
            <pc:sldMk cId="1421018284" sldId="319"/>
            <ac:spMk id="3" creationId="{18AF3D90-02E0-2381-2E6A-12FD10E06767}"/>
          </ac:spMkLst>
        </pc:spChg>
        <pc:spChg chg="mod">
          <ac:chgData name="Jenny Preston" userId="332e6ad6-cbcf-4c9d-b214-45d98331e9d6" providerId="ADAL" clId="{DC14C8C3-27C6-C540-B27D-E19690116483}" dt="2024-03-13T18:01:24.954" v="1363"/>
          <ac:spMkLst>
            <pc:docMk/>
            <pc:sldMk cId="1421018284" sldId="319"/>
            <ac:spMk id="5" creationId="{A5E5BAF0-8655-AAF6-6924-0CB084551513}"/>
          </ac:spMkLst>
        </pc:spChg>
        <pc:spChg chg="mod">
          <ac:chgData name="Jenny Preston" userId="332e6ad6-cbcf-4c9d-b214-45d98331e9d6" providerId="ADAL" clId="{DC14C8C3-27C6-C540-B27D-E19690116483}" dt="2024-03-13T18:01:05.843" v="1362" actId="20577"/>
          <ac:spMkLst>
            <pc:docMk/>
            <pc:sldMk cId="1421018284" sldId="319"/>
            <ac:spMk id="10" creationId="{371AC087-F1E7-D41E-27D1-D5BF3BB8DA80}"/>
          </ac:spMkLst>
        </pc:spChg>
        <pc:spChg chg="mod">
          <ac:chgData name="Jenny Preston" userId="332e6ad6-cbcf-4c9d-b214-45d98331e9d6" providerId="ADAL" clId="{DC14C8C3-27C6-C540-B27D-E19690116483}" dt="2024-03-13T17:59:45.027" v="1332" actId="207"/>
          <ac:spMkLst>
            <pc:docMk/>
            <pc:sldMk cId="1421018284" sldId="319"/>
            <ac:spMk id="11" creationId="{6FC6F40E-F138-C888-AF3B-722A9DACC9C6}"/>
          </ac:spMkLst>
        </pc:spChg>
        <pc:spChg chg="mod">
          <ac:chgData name="Jenny Preston" userId="332e6ad6-cbcf-4c9d-b214-45d98331e9d6" providerId="ADAL" clId="{DC14C8C3-27C6-C540-B27D-E19690116483}" dt="2024-03-13T17:59:48.781" v="1333" actId="207"/>
          <ac:spMkLst>
            <pc:docMk/>
            <pc:sldMk cId="1421018284" sldId="319"/>
            <ac:spMk id="14" creationId="{BE2A6032-8360-0177-A59E-58FAA8570266}"/>
          </ac:spMkLst>
        </pc:spChg>
        <pc:spChg chg="mod">
          <ac:chgData name="Jenny Preston" userId="332e6ad6-cbcf-4c9d-b214-45d98331e9d6" providerId="ADAL" clId="{DC14C8C3-27C6-C540-B27D-E19690116483}" dt="2024-03-13T17:59:48.781" v="1333" actId="207"/>
          <ac:spMkLst>
            <pc:docMk/>
            <pc:sldMk cId="1421018284" sldId="319"/>
            <ac:spMk id="15" creationId="{07032331-0D71-0B14-A7F1-A71A10F521DE}"/>
          </ac:spMkLst>
        </pc:spChg>
        <pc:spChg chg="mod">
          <ac:chgData name="Jenny Preston" userId="332e6ad6-cbcf-4c9d-b214-45d98331e9d6" providerId="ADAL" clId="{DC14C8C3-27C6-C540-B27D-E19690116483}" dt="2024-03-13T18:07:20.742" v="1498" actId="207"/>
          <ac:spMkLst>
            <pc:docMk/>
            <pc:sldMk cId="1421018284" sldId="319"/>
            <ac:spMk id="16" creationId="{DE2FB8CC-15EE-76F2-98B2-4B8C306FC1D4}"/>
          </ac:spMkLst>
        </pc:spChg>
        <pc:spChg chg="mod">
          <ac:chgData name="Jenny Preston" userId="332e6ad6-cbcf-4c9d-b214-45d98331e9d6" providerId="ADAL" clId="{DC14C8C3-27C6-C540-B27D-E19690116483}" dt="2024-03-13T17:59:48.781" v="1333" actId="207"/>
          <ac:spMkLst>
            <pc:docMk/>
            <pc:sldMk cId="1421018284" sldId="319"/>
            <ac:spMk id="17" creationId="{764BA438-21A7-ED32-6268-45B01B4715BA}"/>
          </ac:spMkLst>
        </pc:spChg>
        <pc:grpChg chg="add mod">
          <ac:chgData name="Jenny Preston" userId="332e6ad6-cbcf-4c9d-b214-45d98331e9d6" providerId="ADAL" clId="{DC14C8C3-27C6-C540-B27D-E19690116483}" dt="2024-03-13T17:44:16.366" v="1135"/>
          <ac:grpSpMkLst>
            <pc:docMk/>
            <pc:sldMk cId="1421018284" sldId="319"/>
            <ac:grpSpMk id="9" creationId="{EBBDDF80-ABAB-B84E-9729-23023A9EEA99}"/>
          </ac:grpSpMkLst>
        </pc:grpChg>
        <pc:grpChg chg="del mod">
          <ac:chgData name="Jenny Preston" userId="332e6ad6-cbcf-4c9d-b214-45d98331e9d6" providerId="ADAL" clId="{DC14C8C3-27C6-C540-B27D-E19690116483}" dt="2024-03-13T17:44:15.705" v="1134" actId="478"/>
          <ac:grpSpMkLst>
            <pc:docMk/>
            <pc:sldMk cId="1421018284" sldId="319"/>
            <ac:grpSpMk id="12" creationId="{670760BA-9EB1-452D-5AB9-2E20D9A61EFD}"/>
          </ac:grpSpMkLst>
        </pc:grpChg>
        <pc:picChg chg="del">
          <ac:chgData name="Jenny Preston" userId="332e6ad6-cbcf-4c9d-b214-45d98331e9d6" providerId="ADAL" clId="{DC14C8C3-27C6-C540-B27D-E19690116483}" dt="2024-03-13T17:44:40.425" v="1142" actId="478"/>
          <ac:picMkLst>
            <pc:docMk/>
            <pc:sldMk cId="1421018284" sldId="319"/>
            <ac:picMk id="13" creationId="{55351EAB-052E-5D7F-A761-3BDA60FA6D92}"/>
          </ac:picMkLst>
        </pc:picChg>
        <pc:picChg chg="add del mod">
          <ac:chgData name="Jenny Preston" userId="332e6ad6-cbcf-4c9d-b214-45d98331e9d6" providerId="ADAL" clId="{DC14C8C3-27C6-C540-B27D-E19690116483}" dt="2024-03-13T17:44:38.551" v="1141" actId="21"/>
          <ac:picMkLst>
            <pc:docMk/>
            <pc:sldMk cId="1421018284" sldId="319"/>
            <ac:picMk id="18" creationId="{C44D00D9-B442-FB85-C52D-7135C854EEB4}"/>
          </ac:picMkLst>
        </pc:picChg>
        <pc:picChg chg="add mod">
          <ac:chgData name="Jenny Preston" userId="332e6ad6-cbcf-4c9d-b214-45d98331e9d6" providerId="ADAL" clId="{DC14C8C3-27C6-C540-B27D-E19690116483}" dt="2024-03-13T17:44:53.797" v="1148"/>
          <ac:picMkLst>
            <pc:docMk/>
            <pc:sldMk cId="1421018284" sldId="319"/>
            <ac:picMk id="19" creationId="{31FEE53E-0720-9A3C-AC6C-15C32D8AF45F}"/>
          </ac:picMkLst>
        </pc:picChg>
        <pc:picChg chg="add del mod">
          <ac:chgData name="Jenny Preston" userId="332e6ad6-cbcf-4c9d-b214-45d98331e9d6" providerId="ADAL" clId="{DC14C8C3-27C6-C540-B27D-E19690116483}" dt="2024-03-13T17:59:24.723" v="1328" actId="478"/>
          <ac:picMkLst>
            <pc:docMk/>
            <pc:sldMk cId="1421018284" sldId="319"/>
            <ac:picMk id="21" creationId="{5CDAD17D-C167-1859-D4DF-FB1C74915DEF}"/>
          </ac:picMkLst>
        </pc:picChg>
        <pc:picChg chg="add del mod">
          <ac:chgData name="Jenny Preston" userId="332e6ad6-cbcf-4c9d-b214-45d98331e9d6" providerId="ADAL" clId="{DC14C8C3-27C6-C540-B27D-E19690116483}" dt="2024-03-13T17:46:54.991" v="1166" actId="21"/>
          <ac:picMkLst>
            <pc:docMk/>
            <pc:sldMk cId="1421018284" sldId="319"/>
            <ac:picMk id="23" creationId="{28D79957-5434-01EF-736D-65734CE5C050}"/>
          </ac:picMkLst>
        </pc:picChg>
        <pc:picChg chg="add del mod">
          <ac:chgData name="Jenny Preston" userId="332e6ad6-cbcf-4c9d-b214-45d98331e9d6" providerId="ADAL" clId="{DC14C8C3-27C6-C540-B27D-E19690116483}" dt="2024-03-13T17:59:27.294" v="1330" actId="478"/>
          <ac:picMkLst>
            <pc:docMk/>
            <pc:sldMk cId="1421018284" sldId="319"/>
            <ac:picMk id="24" creationId="{98B4E797-E333-9535-A029-E3439F0D50C5}"/>
          </ac:picMkLst>
        </pc:picChg>
        <pc:picChg chg="add del mod">
          <ac:chgData name="Jenny Preston" userId="332e6ad6-cbcf-4c9d-b214-45d98331e9d6" providerId="ADAL" clId="{DC14C8C3-27C6-C540-B27D-E19690116483}" dt="2024-03-13T18:05:58.404" v="1492" actId="478"/>
          <ac:picMkLst>
            <pc:docMk/>
            <pc:sldMk cId="1421018284" sldId="319"/>
            <ac:picMk id="25" creationId="{8F22654A-D226-9757-F55E-62BF5FAFA5E6}"/>
          </ac:picMkLst>
        </pc:picChg>
      </pc:sldChg>
      <pc:sldChg chg="add del">
        <pc:chgData name="Jenny Preston" userId="332e6ad6-cbcf-4c9d-b214-45d98331e9d6" providerId="ADAL" clId="{DC14C8C3-27C6-C540-B27D-E19690116483}" dt="2024-03-13T17:59:56.783" v="1334" actId="2696"/>
        <pc:sldMkLst>
          <pc:docMk/>
          <pc:sldMk cId="1853451937" sldId="320"/>
        </pc:sldMkLst>
      </pc:sldChg>
      <pc:sldChg chg="addSp delSp modSp add mod">
        <pc:chgData name="Jenny Preston" userId="332e6ad6-cbcf-4c9d-b214-45d98331e9d6" providerId="ADAL" clId="{DC14C8C3-27C6-C540-B27D-E19690116483}" dt="2024-03-13T18:06:15.783" v="1495" actId="207"/>
        <pc:sldMkLst>
          <pc:docMk/>
          <pc:sldMk cId="3849743697" sldId="320"/>
        </pc:sldMkLst>
        <pc:spChg chg="mod">
          <ac:chgData name="Jenny Preston" userId="332e6ad6-cbcf-4c9d-b214-45d98331e9d6" providerId="ADAL" clId="{DC14C8C3-27C6-C540-B27D-E19690116483}" dt="2024-03-13T18:06:15.783" v="1495" actId="207"/>
          <ac:spMkLst>
            <pc:docMk/>
            <pc:sldMk cId="3849743697" sldId="320"/>
            <ac:spMk id="3" creationId="{18AF3D90-02E0-2381-2E6A-12FD10E06767}"/>
          </ac:spMkLst>
        </pc:spChg>
        <pc:spChg chg="mod">
          <ac:chgData name="Jenny Preston" userId="332e6ad6-cbcf-4c9d-b214-45d98331e9d6" providerId="ADAL" clId="{DC14C8C3-27C6-C540-B27D-E19690116483}" dt="2024-03-13T18:01:28.521" v="1364"/>
          <ac:spMkLst>
            <pc:docMk/>
            <pc:sldMk cId="3849743697" sldId="320"/>
            <ac:spMk id="5" creationId="{A5E5BAF0-8655-AAF6-6924-0CB084551513}"/>
          </ac:spMkLst>
        </pc:spChg>
        <pc:spChg chg="mod">
          <ac:chgData name="Jenny Preston" userId="332e6ad6-cbcf-4c9d-b214-45d98331e9d6" providerId="ADAL" clId="{DC14C8C3-27C6-C540-B27D-E19690116483}" dt="2024-03-13T18:00:39.430" v="1351" actId="20577"/>
          <ac:spMkLst>
            <pc:docMk/>
            <pc:sldMk cId="3849743697" sldId="320"/>
            <ac:spMk id="10" creationId="{371AC087-F1E7-D41E-27D1-D5BF3BB8DA80}"/>
          </ac:spMkLst>
        </pc:spChg>
        <pc:spChg chg="mod">
          <ac:chgData name="Jenny Preston" userId="332e6ad6-cbcf-4c9d-b214-45d98331e9d6" providerId="ADAL" clId="{DC14C8C3-27C6-C540-B27D-E19690116483}" dt="2024-03-13T18:05:47.876" v="1490" actId="20577"/>
          <ac:spMkLst>
            <pc:docMk/>
            <pc:sldMk cId="3849743697" sldId="320"/>
            <ac:spMk id="11" creationId="{6FC6F40E-F138-C888-AF3B-722A9DACC9C6}"/>
          </ac:spMkLst>
        </pc:spChg>
        <pc:spChg chg="mod">
          <ac:chgData name="Jenny Preston" userId="332e6ad6-cbcf-4c9d-b214-45d98331e9d6" providerId="ADAL" clId="{DC14C8C3-27C6-C540-B27D-E19690116483}" dt="2024-03-13T18:00:43.971" v="1358" actId="20577"/>
          <ac:spMkLst>
            <pc:docMk/>
            <pc:sldMk cId="3849743697" sldId="320"/>
            <ac:spMk id="14" creationId="{BE2A6032-8360-0177-A59E-58FAA8570266}"/>
          </ac:spMkLst>
        </pc:spChg>
        <pc:spChg chg="mod">
          <ac:chgData name="Jenny Preston" userId="332e6ad6-cbcf-4c9d-b214-45d98331e9d6" providerId="ADAL" clId="{DC14C8C3-27C6-C540-B27D-E19690116483}" dt="2024-03-13T18:00:35.537" v="1344" actId="20577"/>
          <ac:spMkLst>
            <pc:docMk/>
            <pc:sldMk cId="3849743697" sldId="320"/>
            <ac:spMk id="15" creationId="{07032331-0D71-0B14-A7F1-A71A10F521DE}"/>
          </ac:spMkLst>
        </pc:spChg>
        <pc:spChg chg="mod">
          <ac:chgData name="Jenny Preston" userId="332e6ad6-cbcf-4c9d-b214-45d98331e9d6" providerId="ADAL" clId="{DC14C8C3-27C6-C540-B27D-E19690116483}" dt="2024-03-13T18:06:15.783" v="1495" actId="207"/>
          <ac:spMkLst>
            <pc:docMk/>
            <pc:sldMk cId="3849743697" sldId="320"/>
            <ac:spMk id="16" creationId="{DE2FB8CC-15EE-76F2-98B2-4B8C306FC1D4}"/>
          </ac:spMkLst>
        </pc:spChg>
        <pc:picChg chg="add mod">
          <ac:chgData name="Jenny Preston" userId="332e6ad6-cbcf-4c9d-b214-45d98331e9d6" providerId="ADAL" clId="{DC14C8C3-27C6-C540-B27D-E19690116483}" dt="2024-03-13T18:06:03.495" v="1494"/>
          <ac:picMkLst>
            <pc:docMk/>
            <pc:sldMk cId="3849743697" sldId="320"/>
            <ac:picMk id="4" creationId="{F505A32E-206F-50BD-887D-50EA9EBE8712}"/>
          </ac:picMkLst>
        </pc:picChg>
        <pc:picChg chg="del">
          <ac:chgData name="Jenny Preston" userId="332e6ad6-cbcf-4c9d-b214-45d98331e9d6" providerId="ADAL" clId="{DC14C8C3-27C6-C540-B27D-E19690116483}" dt="2024-03-13T18:06:02.786" v="1493" actId="478"/>
          <ac:picMkLst>
            <pc:docMk/>
            <pc:sldMk cId="3849743697" sldId="320"/>
            <ac:picMk id="25" creationId="{8F22654A-D226-9757-F55E-62BF5FAFA5E6}"/>
          </ac:picMkLst>
        </pc:picChg>
      </pc:sldChg>
      <pc:sldChg chg="addSp delSp modSp add mod">
        <pc:chgData name="Jenny Preston" userId="332e6ad6-cbcf-4c9d-b214-45d98331e9d6" providerId="ADAL" clId="{DC14C8C3-27C6-C540-B27D-E19690116483}" dt="2024-03-13T18:08:46.068" v="1508" actId="1038"/>
        <pc:sldMkLst>
          <pc:docMk/>
          <pc:sldMk cId="3361461488" sldId="321"/>
        </pc:sldMkLst>
        <pc:spChg chg="add mod">
          <ac:chgData name="Jenny Preston" userId="332e6ad6-cbcf-4c9d-b214-45d98331e9d6" providerId="ADAL" clId="{DC14C8C3-27C6-C540-B27D-E19690116483}" dt="2024-03-13T18:02:40.996" v="1442" actId="20577"/>
          <ac:spMkLst>
            <pc:docMk/>
            <pc:sldMk cId="3361461488" sldId="321"/>
            <ac:spMk id="4" creationId="{79960E87-612C-9446-AA1D-2701BF96DA6E}"/>
          </ac:spMkLst>
        </pc:spChg>
        <pc:spChg chg="add mod">
          <ac:chgData name="Jenny Preston" userId="332e6ad6-cbcf-4c9d-b214-45d98331e9d6" providerId="ADAL" clId="{DC14C8C3-27C6-C540-B27D-E19690116483}" dt="2024-03-13T18:02:52.585" v="1444" actId="571"/>
          <ac:spMkLst>
            <pc:docMk/>
            <pc:sldMk cId="3361461488" sldId="321"/>
            <ac:spMk id="6" creationId="{0D43AD97-B3EA-1FED-AD31-537078328F36}"/>
          </ac:spMkLst>
        </pc:spChg>
        <pc:spChg chg="add mod">
          <ac:chgData name="Jenny Preston" userId="332e6ad6-cbcf-4c9d-b214-45d98331e9d6" providerId="ADAL" clId="{DC14C8C3-27C6-C540-B27D-E19690116483}" dt="2024-03-13T18:03:18.562" v="1455" actId="1035"/>
          <ac:spMkLst>
            <pc:docMk/>
            <pc:sldMk cId="3361461488" sldId="321"/>
            <ac:spMk id="7" creationId="{CB420D9F-9E5E-74E7-D565-7389107399A1}"/>
          </ac:spMkLst>
        </pc:spChg>
        <pc:spChg chg="del">
          <ac:chgData name="Jenny Preston" userId="332e6ad6-cbcf-4c9d-b214-45d98331e9d6" providerId="ADAL" clId="{DC14C8C3-27C6-C540-B27D-E19690116483}" dt="2024-03-13T18:02:45.806" v="1443" actId="478"/>
          <ac:spMkLst>
            <pc:docMk/>
            <pc:sldMk cId="3361461488" sldId="321"/>
            <ac:spMk id="10" creationId="{371AC087-F1E7-D41E-27D1-D5BF3BB8DA80}"/>
          </ac:spMkLst>
        </pc:spChg>
        <pc:spChg chg="mod">
          <ac:chgData name="Jenny Preston" userId="332e6ad6-cbcf-4c9d-b214-45d98331e9d6" providerId="ADAL" clId="{DC14C8C3-27C6-C540-B27D-E19690116483}" dt="2024-03-13T18:03:27.403" v="1456" actId="14100"/>
          <ac:spMkLst>
            <pc:docMk/>
            <pc:sldMk cId="3361461488" sldId="321"/>
            <ac:spMk id="11" creationId="{6FC6F40E-F138-C888-AF3B-722A9DACC9C6}"/>
          </ac:spMkLst>
        </pc:spChg>
        <pc:spChg chg="del mod">
          <ac:chgData name="Jenny Preston" userId="332e6ad6-cbcf-4c9d-b214-45d98331e9d6" providerId="ADAL" clId="{DC14C8C3-27C6-C540-B27D-E19690116483}" dt="2024-03-13T18:02:59.290" v="1446" actId="478"/>
          <ac:spMkLst>
            <pc:docMk/>
            <pc:sldMk cId="3361461488" sldId="321"/>
            <ac:spMk id="14" creationId="{BE2A6032-8360-0177-A59E-58FAA8570266}"/>
          </ac:spMkLst>
        </pc:spChg>
        <pc:spChg chg="del topLvl">
          <ac:chgData name="Jenny Preston" userId="332e6ad6-cbcf-4c9d-b214-45d98331e9d6" providerId="ADAL" clId="{DC14C8C3-27C6-C540-B27D-E19690116483}" dt="2024-03-13T18:03:11.089" v="1450" actId="478"/>
          <ac:spMkLst>
            <pc:docMk/>
            <pc:sldMk cId="3361461488" sldId="321"/>
            <ac:spMk id="15" creationId="{07032331-0D71-0B14-A7F1-A71A10F521DE}"/>
          </ac:spMkLst>
        </pc:spChg>
        <pc:spChg chg="topLvl">
          <ac:chgData name="Jenny Preston" userId="332e6ad6-cbcf-4c9d-b214-45d98331e9d6" providerId="ADAL" clId="{DC14C8C3-27C6-C540-B27D-E19690116483}" dt="2024-03-13T18:03:11.089" v="1450" actId="478"/>
          <ac:spMkLst>
            <pc:docMk/>
            <pc:sldMk cId="3361461488" sldId="321"/>
            <ac:spMk id="17" creationId="{764BA438-21A7-ED32-6268-45B01B4715BA}"/>
          </ac:spMkLst>
        </pc:spChg>
        <pc:grpChg chg="del">
          <ac:chgData name="Jenny Preston" userId="332e6ad6-cbcf-4c9d-b214-45d98331e9d6" providerId="ADAL" clId="{DC14C8C3-27C6-C540-B27D-E19690116483}" dt="2024-03-13T18:03:11.089" v="1450" actId="478"/>
          <ac:grpSpMkLst>
            <pc:docMk/>
            <pc:sldMk cId="3361461488" sldId="321"/>
            <ac:grpSpMk id="9" creationId="{EBBDDF80-ABAB-B84E-9729-23023A9EEA99}"/>
          </ac:grpSpMkLst>
        </pc:grpChg>
        <pc:picChg chg="add mod">
          <ac:chgData name="Jenny Preston" userId="332e6ad6-cbcf-4c9d-b214-45d98331e9d6" providerId="ADAL" clId="{DC14C8C3-27C6-C540-B27D-E19690116483}" dt="2024-03-13T18:08:46.068" v="1508" actId="1038"/>
          <ac:picMkLst>
            <pc:docMk/>
            <pc:sldMk cId="3361461488" sldId="321"/>
            <ac:picMk id="8" creationId="{B680DF74-73F9-9559-57DC-76050C50C634}"/>
          </ac:picMkLst>
        </pc:picChg>
        <pc:picChg chg="del">
          <ac:chgData name="Jenny Preston" userId="332e6ad6-cbcf-4c9d-b214-45d98331e9d6" providerId="ADAL" clId="{DC14C8C3-27C6-C540-B27D-E19690116483}" dt="2024-03-13T18:02:16.370" v="1439" actId="478"/>
          <ac:picMkLst>
            <pc:docMk/>
            <pc:sldMk cId="3361461488" sldId="321"/>
            <ac:picMk id="19" creationId="{31FEE53E-0720-9A3C-AC6C-15C32D8AF45F}"/>
          </ac:picMkLst>
        </pc:picChg>
        <pc:picChg chg="del">
          <ac:chgData name="Jenny Preston" userId="332e6ad6-cbcf-4c9d-b214-45d98331e9d6" providerId="ADAL" clId="{DC14C8C3-27C6-C540-B27D-E19690116483}" dt="2024-03-13T18:07:33.270" v="1499" actId="478"/>
          <ac:picMkLst>
            <pc:docMk/>
            <pc:sldMk cId="3361461488" sldId="321"/>
            <ac:picMk id="25" creationId="{8F22654A-D226-9757-F55E-62BF5FAFA5E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135E85-A7DE-4A53-AF27-DD688CE1984F}" type="datetimeFigureOut">
              <a:rPr lang="en-GB" smtClean="0"/>
              <a:t>13/05/2024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15BA64-954B-4CCF-98A7-7724BBC8CAD7}" type="slidenum">
              <a:rPr lang="en-GB" smtClean="0"/>
              <a:t>‹#›</a:t>
            </a:fld>
            <a:endParaRPr lang="en-GB"/>
          </a:p>
        </p:txBody>
      </p:sp>
    </p:spTree>
    <p:extLst>
      <p:ext uri="{BB962C8B-B14F-4D97-AF65-F5344CB8AC3E}">
        <p14:creationId xmlns:p14="http://schemas.microsoft.com/office/powerpoint/2010/main" val="22543291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15BA64-954B-4CCF-98A7-7724BBC8CAD7}" type="slidenum">
              <a:rPr lang="en-GB" smtClean="0"/>
              <a:t>1</a:t>
            </a:fld>
            <a:endParaRPr lang="en-GB"/>
          </a:p>
        </p:txBody>
      </p:sp>
    </p:spTree>
    <p:extLst>
      <p:ext uri="{BB962C8B-B14F-4D97-AF65-F5344CB8AC3E}">
        <p14:creationId xmlns:p14="http://schemas.microsoft.com/office/powerpoint/2010/main" val="13137004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Solutions on next slide.</a:t>
            </a:r>
          </a:p>
        </p:txBody>
      </p:sp>
      <p:sp>
        <p:nvSpPr>
          <p:cNvPr id="4" name="Slide Number Placeholder 3"/>
          <p:cNvSpPr>
            <a:spLocks noGrp="1"/>
          </p:cNvSpPr>
          <p:nvPr>
            <p:ph type="sldNum" sz="quarter" idx="5"/>
          </p:nvPr>
        </p:nvSpPr>
        <p:spPr/>
        <p:txBody>
          <a:bodyPr/>
          <a:lstStyle/>
          <a:p>
            <a:fld id="{5015BA64-954B-4CCF-98A7-7724BBC8CAD7}" type="slidenum">
              <a:rPr lang="en-GB" smtClean="0"/>
              <a:t>15</a:t>
            </a:fld>
            <a:endParaRPr lang="en-GB"/>
          </a:p>
        </p:txBody>
      </p:sp>
    </p:spTree>
    <p:extLst>
      <p:ext uri="{BB962C8B-B14F-4D97-AF65-F5344CB8AC3E}">
        <p14:creationId xmlns:p14="http://schemas.microsoft.com/office/powerpoint/2010/main" val="5172105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Solutions on next slide.</a:t>
            </a:r>
          </a:p>
        </p:txBody>
      </p:sp>
      <p:sp>
        <p:nvSpPr>
          <p:cNvPr id="4" name="Slide Number Placeholder 3"/>
          <p:cNvSpPr>
            <a:spLocks noGrp="1"/>
          </p:cNvSpPr>
          <p:nvPr>
            <p:ph type="sldNum" sz="quarter" idx="5"/>
          </p:nvPr>
        </p:nvSpPr>
        <p:spPr/>
        <p:txBody>
          <a:bodyPr/>
          <a:lstStyle/>
          <a:p>
            <a:fld id="{5015BA64-954B-4CCF-98A7-7724BBC8CAD7}" type="slidenum">
              <a:rPr lang="en-GB" smtClean="0"/>
              <a:t>16</a:t>
            </a:fld>
            <a:endParaRPr lang="en-GB"/>
          </a:p>
        </p:txBody>
      </p:sp>
    </p:spTree>
    <p:extLst>
      <p:ext uri="{BB962C8B-B14F-4D97-AF65-F5344CB8AC3E}">
        <p14:creationId xmlns:p14="http://schemas.microsoft.com/office/powerpoint/2010/main" val="11501825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Solutions on next slide.</a:t>
            </a:r>
          </a:p>
        </p:txBody>
      </p:sp>
      <p:sp>
        <p:nvSpPr>
          <p:cNvPr id="4" name="Slide Number Placeholder 3"/>
          <p:cNvSpPr>
            <a:spLocks noGrp="1"/>
          </p:cNvSpPr>
          <p:nvPr>
            <p:ph type="sldNum" sz="quarter" idx="5"/>
          </p:nvPr>
        </p:nvSpPr>
        <p:spPr/>
        <p:txBody>
          <a:bodyPr/>
          <a:lstStyle/>
          <a:p>
            <a:fld id="{5015BA64-954B-4CCF-98A7-7724BBC8CAD7}" type="slidenum">
              <a:rPr lang="en-GB" smtClean="0"/>
              <a:t>17</a:t>
            </a:fld>
            <a:endParaRPr lang="en-GB"/>
          </a:p>
        </p:txBody>
      </p:sp>
    </p:spTree>
    <p:extLst>
      <p:ext uri="{BB962C8B-B14F-4D97-AF65-F5344CB8AC3E}">
        <p14:creationId xmlns:p14="http://schemas.microsoft.com/office/powerpoint/2010/main" val="36923685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15BA64-954B-4CCF-98A7-7724BBC8CAD7}" type="slidenum">
              <a:rPr lang="en-GB" smtClean="0"/>
              <a:t>19</a:t>
            </a:fld>
            <a:endParaRPr lang="en-GB"/>
          </a:p>
        </p:txBody>
      </p:sp>
    </p:spTree>
    <p:extLst>
      <p:ext uri="{BB962C8B-B14F-4D97-AF65-F5344CB8AC3E}">
        <p14:creationId xmlns:p14="http://schemas.microsoft.com/office/powerpoint/2010/main" val="1423545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Solutions on next slide.</a:t>
            </a:r>
          </a:p>
        </p:txBody>
      </p:sp>
      <p:sp>
        <p:nvSpPr>
          <p:cNvPr id="4" name="Slide Number Placeholder 3"/>
          <p:cNvSpPr>
            <a:spLocks noGrp="1"/>
          </p:cNvSpPr>
          <p:nvPr>
            <p:ph type="sldNum" sz="quarter" idx="5"/>
          </p:nvPr>
        </p:nvSpPr>
        <p:spPr/>
        <p:txBody>
          <a:bodyPr/>
          <a:lstStyle/>
          <a:p>
            <a:fld id="{5015BA64-954B-4CCF-98A7-7724BBC8CAD7}" type="slidenum">
              <a:rPr lang="en-GB" smtClean="0"/>
              <a:t>4</a:t>
            </a:fld>
            <a:endParaRPr lang="en-GB"/>
          </a:p>
        </p:txBody>
      </p:sp>
    </p:spTree>
    <p:extLst>
      <p:ext uri="{BB962C8B-B14F-4D97-AF65-F5344CB8AC3E}">
        <p14:creationId xmlns:p14="http://schemas.microsoft.com/office/powerpoint/2010/main" val="20000618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Solutions on next slide.</a:t>
            </a:r>
          </a:p>
        </p:txBody>
      </p:sp>
      <p:sp>
        <p:nvSpPr>
          <p:cNvPr id="4" name="Slide Number Placeholder 3"/>
          <p:cNvSpPr>
            <a:spLocks noGrp="1"/>
          </p:cNvSpPr>
          <p:nvPr>
            <p:ph type="sldNum" sz="quarter" idx="5"/>
          </p:nvPr>
        </p:nvSpPr>
        <p:spPr/>
        <p:txBody>
          <a:bodyPr/>
          <a:lstStyle/>
          <a:p>
            <a:fld id="{5015BA64-954B-4CCF-98A7-7724BBC8CAD7}" type="slidenum">
              <a:rPr lang="en-GB" smtClean="0"/>
              <a:t>5</a:t>
            </a:fld>
            <a:endParaRPr lang="en-GB"/>
          </a:p>
        </p:txBody>
      </p:sp>
    </p:spTree>
    <p:extLst>
      <p:ext uri="{BB962C8B-B14F-4D97-AF65-F5344CB8AC3E}">
        <p14:creationId xmlns:p14="http://schemas.microsoft.com/office/powerpoint/2010/main" val="33776858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Solutions on next slide.</a:t>
            </a:r>
          </a:p>
        </p:txBody>
      </p:sp>
      <p:sp>
        <p:nvSpPr>
          <p:cNvPr id="4" name="Slide Number Placeholder 3"/>
          <p:cNvSpPr>
            <a:spLocks noGrp="1"/>
          </p:cNvSpPr>
          <p:nvPr>
            <p:ph type="sldNum" sz="quarter" idx="5"/>
          </p:nvPr>
        </p:nvSpPr>
        <p:spPr/>
        <p:txBody>
          <a:bodyPr/>
          <a:lstStyle/>
          <a:p>
            <a:fld id="{5015BA64-954B-4CCF-98A7-7724BBC8CAD7}" type="slidenum">
              <a:rPr lang="en-GB" smtClean="0"/>
              <a:t>6</a:t>
            </a:fld>
            <a:endParaRPr lang="en-GB"/>
          </a:p>
        </p:txBody>
      </p:sp>
    </p:spTree>
    <p:extLst>
      <p:ext uri="{BB962C8B-B14F-4D97-AF65-F5344CB8AC3E}">
        <p14:creationId xmlns:p14="http://schemas.microsoft.com/office/powerpoint/2010/main" val="36309561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Solutions on next slide.</a:t>
            </a:r>
          </a:p>
        </p:txBody>
      </p:sp>
      <p:sp>
        <p:nvSpPr>
          <p:cNvPr id="4" name="Slide Number Placeholder 3"/>
          <p:cNvSpPr>
            <a:spLocks noGrp="1"/>
          </p:cNvSpPr>
          <p:nvPr>
            <p:ph type="sldNum" sz="quarter" idx="5"/>
          </p:nvPr>
        </p:nvSpPr>
        <p:spPr/>
        <p:txBody>
          <a:bodyPr/>
          <a:lstStyle/>
          <a:p>
            <a:fld id="{5015BA64-954B-4CCF-98A7-7724BBC8CAD7}" type="slidenum">
              <a:rPr lang="en-GB" smtClean="0"/>
              <a:t>7</a:t>
            </a:fld>
            <a:endParaRPr lang="en-GB"/>
          </a:p>
        </p:txBody>
      </p:sp>
    </p:spTree>
    <p:extLst>
      <p:ext uri="{BB962C8B-B14F-4D97-AF65-F5344CB8AC3E}">
        <p14:creationId xmlns:p14="http://schemas.microsoft.com/office/powerpoint/2010/main" val="13784001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Solutions on next slide.</a:t>
            </a:r>
          </a:p>
        </p:txBody>
      </p:sp>
      <p:sp>
        <p:nvSpPr>
          <p:cNvPr id="4" name="Slide Number Placeholder 3"/>
          <p:cNvSpPr>
            <a:spLocks noGrp="1"/>
          </p:cNvSpPr>
          <p:nvPr>
            <p:ph type="sldNum" sz="quarter" idx="5"/>
          </p:nvPr>
        </p:nvSpPr>
        <p:spPr/>
        <p:txBody>
          <a:bodyPr/>
          <a:lstStyle/>
          <a:p>
            <a:fld id="{5015BA64-954B-4CCF-98A7-7724BBC8CAD7}" type="slidenum">
              <a:rPr lang="en-GB" smtClean="0"/>
              <a:t>9</a:t>
            </a:fld>
            <a:endParaRPr lang="en-GB"/>
          </a:p>
        </p:txBody>
      </p:sp>
    </p:spTree>
    <p:extLst>
      <p:ext uri="{BB962C8B-B14F-4D97-AF65-F5344CB8AC3E}">
        <p14:creationId xmlns:p14="http://schemas.microsoft.com/office/powerpoint/2010/main" val="41921191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Solutions on next slide.</a:t>
            </a:r>
          </a:p>
        </p:txBody>
      </p:sp>
      <p:sp>
        <p:nvSpPr>
          <p:cNvPr id="4" name="Slide Number Placeholder 3"/>
          <p:cNvSpPr>
            <a:spLocks noGrp="1"/>
          </p:cNvSpPr>
          <p:nvPr>
            <p:ph type="sldNum" sz="quarter" idx="5"/>
          </p:nvPr>
        </p:nvSpPr>
        <p:spPr/>
        <p:txBody>
          <a:bodyPr/>
          <a:lstStyle/>
          <a:p>
            <a:fld id="{5015BA64-954B-4CCF-98A7-7724BBC8CAD7}" type="slidenum">
              <a:rPr lang="en-GB" smtClean="0"/>
              <a:t>10</a:t>
            </a:fld>
            <a:endParaRPr lang="en-GB"/>
          </a:p>
        </p:txBody>
      </p:sp>
    </p:spTree>
    <p:extLst>
      <p:ext uri="{BB962C8B-B14F-4D97-AF65-F5344CB8AC3E}">
        <p14:creationId xmlns:p14="http://schemas.microsoft.com/office/powerpoint/2010/main" val="25184301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Solutions on next slide.</a:t>
            </a:r>
          </a:p>
        </p:txBody>
      </p:sp>
      <p:sp>
        <p:nvSpPr>
          <p:cNvPr id="4" name="Slide Number Placeholder 3"/>
          <p:cNvSpPr>
            <a:spLocks noGrp="1"/>
          </p:cNvSpPr>
          <p:nvPr>
            <p:ph type="sldNum" sz="quarter" idx="5"/>
          </p:nvPr>
        </p:nvSpPr>
        <p:spPr/>
        <p:txBody>
          <a:bodyPr/>
          <a:lstStyle/>
          <a:p>
            <a:fld id="{5015BA64-954B-4CCF-98A7-7724BBC8CAD7}" type="slidenum">
              <a:rPr lang="en-GB" smtClean="0"/>
              <a:t>11</a:t>
            </a:fld>
            <a:endParaRPr lang="en-GB"/>
          </a:p>
        </p:txBody>
      </p:sp>
    </p:spTree>
    <p:extLst>
      <p:ext uri="{BB962C8B-B14F-4D97-AF65-F5344CB8AC3E}">
        <p14:creationId xmlns:p14="http://schemas.microsoft.com/office/powerpoint/2010/main" val="16199030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Solutions on next slide.</a:t>
            </a:r>
          </a:p>
        </p:txBody>
      </p:sp>
      <p:sp>
        <p:nvSpPr>
          <p:cNvPr id="4" name="Slide Number Placeholder 3"/>
          <p:cNvSpPr>
            <a:spLocks noGrp="1"/>
          </p:cNvSpPr>
          <p:nvPr>
            <p:ph type="sldNum" sz="quarter" idx="5"/>
          </p:nvPr>
        </p:nvSpPr>
        <p:spPr/>
        <p:txBody>
          <a:bodyPr/>
          <a:lstStyle/>
          <a:p>
            <a:fld id="{5015BA64-954B-4CCF-98A7-7724BBC8CAD7}" type="slidenum">
              <a:rPr lang="en-GB" smtClean="0"/>
              <a:t>14</a:t>
            </a:fld>
            <a:endParaRPr lang="en-GB"/>
          </a:p>
        </p:txBody>
      </p:sp>
    </p:spTree>
    <p:extLst>
      <p:ext uri="{BB962C8B-B14F-4D97-AF65-F5344CB8AC3E}">
        <p14:creationId xmlns:p14="http://schemas.microsoft.com/office/powerpoint/2010/main" val="13323700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descr="A blue and orange background with white text&#10;&#10;Description automatically generated">
            <a:extLst>
              <a:ext uri="{FF2B5EF4-FFF2-40B4-BE49-F238E27FC236}">
                <a16:creationId xmlns:a16="http://schemas.microsoft.com/office/drawing/2014/main" id="{43468BDB-6B7F-6326-5DE6-04B7FDB924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Picture Placeholder 8">
            <a:extLst>
              <a:ext uri="{FF2B5EF4-FFF2-40B4-BE49-F238E27FC236}">
                <a16:creationId xmlns:a16="http://schemas.microsoft.com/office/drawing/2014/main" id="{09CCDE14-9C58-B7AD-DA6D-1A235FF261D0}"/>
              </a:ext>
            </a:extLst>
          </p:cNvPr>
          <p:cNvSpPr>
            <a:spLocks noGrp="1"/>
          </p:cNvSpPr>
          <p:nvPr>
            <p:ph type="pic" sz="quarter" idx="10"/>
          </p:nvPr>
        </p:nvSpPr>
        <p:spPr>
          <a:xfrm>
            <a:off x="6096000" y="0"/>
            <a:ext cx="6096000" cy="6858000"/>
          </a:xfrm>
        </p:spPr>
        <p:txBody>
          <a:bodyPr/>
          <a:lstStyle/>
          <a:p>
            <a:endParaRPr lang="en-US"/>
          </a:p>
        </p:txBody>
      </p:sp>
      <p:sp>
        <p:nvSpPr>
          <p:cNvPr id="11" name="Picture Placeholder 10">
            <a:extLst>
              <a:ext uri="{FF2B5EF4-FFF2-40B4-BE49-F238E27FC236}">
                <a16:creationId xmlns:a16="http://schemas.microsoft.com/office/drawing/2014/main" id="{FB387068-A1F1-92FF-FA61-AD9A94A6E5D8}"/>
              </a:ext>
            </a:extLst>
          </p:cNvPr>
          <p:cNvSpPr>
            <a:spLocks noGrp="1"/>
          </p:cNvSpPr>
          <p:nvPr>
            <p:ph type="pic" sz="quarter" idx="11"/>
          </p:nvPr>
        </p:nvSpPr>
        <p:spPr>
          <a:xfrm>
            <a:off x="5509846" y="515815"/>
            <a:ext cx="1757729" cy="2179760"/>
          </a:xfrm>
        </p:spPr>
        <p:txBody>
          <a:bodyPr/>
          <a:lstStyle/>
          <a:p>
            <a:endParaRPr lang="en-US"/>
          </a:p>
        </p:txBody>
      </p:sp>
      <p:sp>
        <p:nvSpPr>
          <p:cNvPr id="12" name="Rectangle 11">
            <a:extLst>
              <a:ext uri="{FF2B5EF4-FFF2-40B4-BE49-F238E27FC236}">
                <a16:creationId xmlns:a16="http://schemas.microsoft.com/office/drawing/2014/main" id="{37305B4F-394B-BF60-8CBF-E4305A52153C}"/>
              </a:ext>
            </a:extLst>
          </p:cNvPr>
          <p:cNvSpPr/>
          <p:nvPr userDrawn="1"/>
        </p:nvSpPr>
        <p:spPr>
          <a:xfrm>
            <a:off x="5943600" y="4806462"/>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0137B7D-14DB-3C2C-BDDC-5B823CE043F7}"/>
              </a:ext>
            </a:extLst>
          </p:cNvPr>
          <p:cNvSpPr/>
          <p:nvPr userDrawn="1"/>
        </p:nvSpPr>
        <p:spPr>
          <a:xfrm>
            <a:off x="0" y="1793632"/>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8504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pic>
        <p:nvPicPr>
          <p:cNvPr id="2" name="Picture 1" descr="A close-up of a white envelope&#10;&#10;Description automatically generated">
            <a:extLst>
              <a:ext uri="{FF2B5EF4-FFF2-40B4-BE49-F238E27FC236}">
                <a16:creationId xmlns:a16="http://schemas.microsoft.com/office/drawing/2014/main" id="{F206B527-1374-1E3D-F1A2-048B6D53124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0" name="Title 14">
            <a:extLst>
              <a:ext uri="{FF2B5EF4-FFF2-40B4-BE49-F238E27FC236}">
                <a16:creationId xmlns:a16="http://schemas.microsoft.com/office/drawing/2014/main" id="{49FE3D29-CEF8-13F8-1CD4-73D1C35DCB28}"/>
              </a:ext>
            </a:extLst>
          </p:cNvPr>
          <p:cNvSpPr>
            <a:spLocks noGrp="1"/>
          </p:cNvSpPr>
          <p:nvPr>
            <p:ph type="title"/>
          </p:nvPr>
        </p:nvSpPr>
        <p:spPr>
          <a:xfrm>
            <a:off x="315088" y="169481"/>
            <a:ext cx="11356212" cy="1197458"/>
          </a:xfrm>
        </p:spPr>
        <p:txBody>
          <a:bodyPr/>
          <a:lstStyle>
            <a:lvl1pPr>
              <a:defRPr>
                <a:solidFill>
                  <a:schemeClr val="tx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29" name="Text Placeholder 27">
            <a:extLst>
              <a:ext uri="{FF2B5EF4-FFF2-40B4-BE49-F238E27FC236}">
                <a16:creationId xmlns:a16="http://schemas.microsoft.com/office/drawing/2014/main" id="{24901621-45E9-7276-2D53-F80EA7BF8B6B}"/>
              </a:ext>
            </a:extLst>
          </p:cNvPr>
          <p:cNvSpPr>
            <a:spLocks noGrp="1"/>
          </p:cNvSpPr>
          <p:nvPr>
            <p:ph type="body" sz="quarter" idx="10"/>
          </p:nvPr>
        </p:nvSpPr>
        <p:spPr>
          <a:xfrm>
            <a:off x="1068729" y="1717109"/>
            <a:ext cx="6778905" cy="3653541"/>
          </a:xfrm>
        </p:spPr>
        <p:txBody>
          <a:bodyPr>
            <a:noAutofit/>
          </a:bodyPr>
          <a:lstStyle>
            <a:lvl1pPr marL="0" indent="0">
              <a:buNone/>
              <a:defRPr sz="2000">
                <a:solidFill>
                  <a:schemeClr val="tx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GB" dirty="0"/>
              <a:t>Click to edit Master text styles</a:t>
            </a:r>
          </a:p>
        </p:txBody>
      </p:sp>
    </p:spTree>
    <p:extLst>
      <p:ext uri="{BB962C8B-B14F-4D97-AF65-F5344CB8AC3E}">
        <p14:creationId xmlns:p14="http://schemas.microsoft.com/office/powerpoint/2010/main" val="3856629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3AE37F1-EA76-7756-0BA9-58ABE5AE3DD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91088824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3AE37F1-EA76-7756-0BA9-58ABE5AE3DD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405789708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39190-6722-E4C2-8C7D-A420236461D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D6D888C-70D3-928A-2F32-7D9420F623E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7AA8CAD-B5BB-1799-C695-9EB4C5D5EE5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207A36D-A521-7398-E7B6-791593E75535}"/>
              </a:ext>
            </a:extLst>
          </p:cNvPr>
          <p:cNvSpPr>
            <a:spLocks noGrp="1"/>
          </p:cNvSpPr>
          <p:nvPr>
            <p:ph type="dt" sz="half" idx="10"/>
          </p:nvPr>
        </p:nvSpPr>
        <p:spPr/>
        <p:txBody>
          <a:bodyPr/>
          <a:lstStyle/>
          <a:p>
            <a:fld id="{CF22E760-6824-488A-ABE3-FF841E1C4912}" type="datetimeFigureOut">
              <a:rPr lang="en-GB" smtClean="0"/>
              <a:t>13/05/2024</a:t>
            </a:fld>
            <a:endParaRPr lang="en-GB"/>
          </a:p>
        </p:txBody>
      </p:sp>
      <p:sp>
        <p:nvSpPr>
          <p:cNvPr id="6" name="Footer Placeholder 5">
            <a:extLst>
              <a:ext uri="{FF2B5EF4-FFF2-40B4-BE49-F238E27FC236}">
                <a16:creationId xmlns:a16="http://schemas.microsoft.com/office/drawing/2014/main" id="{1CA69CAC-1C8C-BE14-D1CA-771897A883F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BAB64CF-C2DC-B88E-C077-3FC84BE4D672}"/>
              </a:ext>
            </a:extLst>
          </p:cNvPr>
          <p:cNvSpPr>
            <a:spLocks noGrp="1"/>
          </p:cNvSpPr>
          <p:nvPr>
            <p:ph type="sldNum" sz="quarter" idx="12"/>
          </p:nvPr>
        </p:nvSpPr>
        <p:spPr/>
        <p:txBody>
          <a:bodyPr/>
          <a:lstStyle/>
          <a:p>
            <a:fld id="{00B0C9E6-B29C-478F-A4FA-F47490E8E11E}" type="slidenum">
              <a:rPr lang="en-GB" smtClean="0"/>
              <a:t>‹#›</a:t>
            </a:fld>
            <a:endParaRPr lang="en-GB"/>
          </a:p>
        </p:txBody>
      </p:sp>
    </p:spTree>
    <p:extLst>
      <p:ext uri="{BB962C8B-B14F-4D97-AF65-F5344CB8AC3E}">
        <p14:creationId xmlns:p14="http://schemas.microsoft.com/office/powerpoint/2010/main" val="17233495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6B004-852C-78FA-44CF-87FB3D7C2DA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02CAA76-02BD-5CB4-A6D2-DDB7AC8B67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37B7425-9CCF-9BE0-D7E0-D85CD940860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DBEDFA1-A508-7C83-3415-596F60C7131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40E120F-85A0-9BAA-85CC-C77586815F1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44FD404-B617-2ADE-B4B5-381C2194D857}"/>
              </a:ext>
            </a:extLst>
          </p:cNvPr>
          <p:cNvSpPr>
            <a:spLocks noGrp="1"/>
          </p:cNvSpPr>
          <p:nvPr>
            <p:ph type="dt" sz="half" idx="10"/>
          </p:nvPr>
        </p:nvSpPr>
        <p:spPr/>
        <p:txBody>
          <a:bodyPr/>
          <a:lstStyle/>
          <a:p>
            <a:fld id="{CF22E760-6824-488A-ABE3-FF841E1C4912}" type="datetimeFigureOut">
              <a:rPr lang="en-GB" smtClean="0"/>
              <a:t>13/05/2024</a:t>
            </a:fld>
            <a:endParaRPr lang="en-GB"/>
          </a:p>
        </p:txBody>
      </p:sp>
      <p:sp>
        <p:nvSpPr>
          <p:cNvPr id="8" name="Footer Placeholder 7">
            <a:extLst>
              <a:ext uri="{FF2B5EF4-FFF2-40B4-BE49-F238E27FC236}">
                <a16:creationId xmlns:a16="http://schemas.microsoft.com/office/drawing/2014/main" id="{17519713-1461-5156-7DB0-BD045C1EB71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3C1CB05-C25B-4CED-0B15-49E37AE7AEEA}"/>
              </a:ext>
            </a:extLst>
          </p:cNvPr>
          <p:cNvSpPr>
            <a:spLocks noGrp="1"/>
          </p:cNvSpPr>
          <p:nvPr>
            <p:ph type="sldNum" sz="quarter" idx="12"/>
          </p:nvPr>
        </p:nvSpPr>
        <p:spPr/>
        <p:txBody>
          <a:bodyPr/>
          <a:lstStyle/>
          <a:p>
            <a:fld id="{00B0C9E6-B29C-478F-A4FA-F47490E8E11E}" type="slidenum">
              <a:rPr lang="en-GB" smtClean="0"/>
              <a:t>‹#›</a:t>
            </a:fld>
            <a:endParaRPr lang="en-GB"/>
          </a:p>
        </p:txBody>
      </p:sp>
    </p:spTree>
    <p:extLst>
      <p:ext uri="{BB962C8B-B14F-4D97-AF65-F5344CB8AC3E}">
        <p14:creationId xmlns:p14="http://schemas.microsoft.com/office/powerpoint/2010/main" val="25927023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CFE53-956C-B72D-403F-3585063ADA5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65E7E66-9A6F-1940-B92B-8FCC3F9EDB3B}"/>
              </a:ext>
            </a:extLst>
          </p:cNvPr>
          <p:cNvSpPr>
            <a:spLocks noGrp="1"/>
          </p:cNvSpPr>
          <p:nvPr>
            <p:ph type="dt" sz="half" idx="10"/>
          </p:nvPr>
        </p:nvSpPr>
        <p:spPr/>
        <p:txBody>
          <a:bodyPr/>
          <a:lstStyle/>
          <a:p>
            <a:fld id="{CF22E760-6824-488A-ABE3-FF841E1C4912}" type="datetimeFigureOut">
              <a:rPr lang="en-GB" smtClean="0"/>
              <a:t>13/05/2024</a:t>
            </a:fld>
            <a:endParaRPr lang="en-GB"/>
          </a:p>
        </p:txBody>
      </p:sp>
      <p:sp>
        <p:nvSpPr>
          <p:cNvPr id="4" name="Footer Placeholder 3">
            <a:extLst>
              <a:ext uri="{FF2B5EF4-FFF2-40B4-BE49-F238E27FC236}">
                <a16:creationId xmlns:a16="http://schemas.microsoft.com/office/drawing/2014/main" id="{DBE53016-6504-AD62-5006-F991490F369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EA61086-75B0-DE8A-BD5C-463CA81405EF}"/>
              </a:ext>
            </a:extLst>
          </p:cNvPr>
          <p:cNvSpPr>
            <a:spLocks noGrp="1"/>
          </p:cNvSpPr>
          <p:nvPr>
            <p:ph type="sldNum" sz="quarter" idx="12"/>
          </p:nvPr>
        </p:nvSpPr>
        <p:spPr/>
        <p:txBody>
          <a:bodyPr/>
          <a:lstStyle/>
          <a:p>
            <a:fld id="{00B0C9E6-B29C-478F-A4FA-F47490E8E11E}" type="slidenum">
              <a:rPr lang="en-GB" smtClean="0"/>
              <a:t>‹#›</a:t>
            </a:fld>
            <a:endParaRPr lang="en-GB"/>
          </a:p>
        </p:txBody>
      </p:sp>
    </p:spTree>
    <p:extLst>
      <p:ext uri="{BB962C8B-B14F-4D97-AF65-F5344CB8AC3E}">
        <p14:creationId xmlns:p14="http://schemas.microsoft.com/office/powerpoint/2010/main" val="36932740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3F489C4-C533-979C-B25A-2F68B0F253E3}"/>
              </a:ext>
            </a:extLst>
          </p:cNvPr>
          <p:cNvSpPr>
            <a:spLocks noGrp="1"/>
          </p:cNvSpPr>
          <p:nvPr>
            <p:ph type="dt" sz="half" idx="10"/>
          </p:nvPr>
        </p:nvSpPr>
        <p:spPr/>
        <p:txBody>
          <a:bodyPr/>
          <a:lstStyle/>
          <a:p>
            <a:fld id="{CF22E760-6824-488A-ABE3-FF841E1C4912}" type="datetimeFigureOut">
              <a:rPr lang="en-GB" smtClean="0"/>
              <a:t>13/05/2024</a:t>
            </a:fld>
            <a:endParaRPr lang="en-GB"/>
          </a:p>
        </p:txBody>
      </p:sp>
      <p:sp>
        <p:nvSpPr>
          <p:cNvPr id="3" name="Footer Placeholder 2">
            <a:extLst>
              <a:ext uri="{FF2B5EF4-FFF2-40B4-BE49-F238E27FC236}">
                <a16:creationId xmlns:a16="http://schemas.microsoft.com/office/drawing/2014/main" id="{F7144EB3-A8D6-4E5B-264D-75059E79AD4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E255CCA-3873-A430-7872-C2220EED8125}"/>
              </a:ext>
            </a:extLst>
          </p:cNvPr>
          <p:cNvSpPr>
            <a:spLocks noGrp="1"/>
          </p:cNvSpPr>
          <p:nvPr>
            <p:ph type="sldNum" sz="quarter" idx="12"/>
          </p:nvPr>
        </p:nvSpPr>
        <p:spPr/>
        <p:txBody>
          <a:bodyPr/>
          <a:lstStyle/>
          <a:p>
            <a:fld id="{00B0C9E6-B29C-478F-A4FA-F47490E8E11E}" type="slidenum">
              <a:rPr lang="en-GB" smtClean="0"/>
              <a:t>‹#›</a:t>
            </a:fld>
            <a:endParaRPr lang="en-GB"/>
          </a:p>
        </p:txBody>
      </p:sp>
    </p:spTree>
    <p:extLst>
      <p:ext uri="{BB962C8B-B14F-4D97-AF65-F5344CB8AC3E}">
        <p14:creationId xmlns:p14="http://schemas.microsoft.com/office/powerpoint/2010/main" val="5109046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20B42-1BA5-67A8-B2A6-976FA77796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546D0AF-706C-5AD7-DD80-6340A4F7AD4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3A12DD2-8ED8-2695-9443-2CCAB9F7E2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634FD3-7375-B1C2-C183-13E075854DDF}"/>
              </a:ext>
            </a:extLst>
          </p:cNvPr>
          <p:cNvSpPr>
            <a:spLocks noGrp="1"/>
          </p:cNvSpPr>
          <p:nvPr>
            <p:ph type="dt" sz="half" idx="10"/>
          </p:nvPr>
        </p:nvSpPr>
        <p:spPr/>
        <p:txBody>
          <a:bodyPr/>
          <a:lstStyle/>
          <a:p>
            <a:fld id="{CF22E760-6824-488A-ABE3-FF841E1C4912}" type="datetimeFigureOut">
              <a:rPr lang="en-GB" smtClean="0"/>
              <a:t>13/05/2024</a:t>
            </a:fld>
            <a:endParaRPr lang="en-GB"/>
          </a:p>
        </p:txBody>
      </p:sp>
      <p:sp>
        <p:nvSpPr>
          <p:cNvPr id="6" name="Footer Placeholder 5">
            <a:extLst>
              <a:ext uri="{FF2B5EF4-FFF2-40B4-BE49-F238E27FC236}">
                <a16:creationId xmlns:a16="http://schemas.microsoft.com/office/drawing/2014/main" id="{6DD87FBF-BE00-6D5B-A0CB-C00025AA57A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9A262F4-E664-00A2-3A06-24D2C351157E}"/>
              </a:ext>
            </a:extLst>
          </p:cNvPr>
          <p:cNvSpPr>
            <a:spLocks noGrp="1"/>
          </p:cNvSpPr>
          <p:nvPr>
            <p:ph type="sldNum" sz="quarter" idx="12"/>
          </p:nvPr>
        </p:nvSpPr>
        <p:spPr/>
        <p:txBody>
          <a:bodyPr/>
          <a:lstStyle/>
          <a:p>
            <a:fld id="{00B0C9E6-B29C-478F-A4FA-F47490E8E11E}" type="slidenum">
              <a:rPr lang="en-GB" smtClean="0"/>
              <a:t>‹#›</a:t>
            </a:fld>
            <a:endParaRPr lang="en-GB"/>
          </a:p>
        </p:txBody>
      </p:sp>
    </p:spTree>
    <p:extLst>
      <p:ext uri="{BB962C8B-B14F-4D97-AF65-F5344CB8AC3E}">
        <p14:creationId xmlns:p14="http://schemas.microsoft.com/office/powerpoint/2010/main" val="33966619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4AA9-2221-E741-46D7-9602F04258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A160B68-6941-E9F0-E030-5177E31B6F8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4A60247-4C85-AC15-D5B2-0FD02E1DC2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D9BD39-DC65-32C5-D0A8-C7235B32CB19}"/>
              </a:ext>
            </a:extLst>
          </p:cNvPr>
          <p:cNvSpPr>
            <a:spLocks noGrp="1"/>
          </p:cNvSpPr>
          <p:nvPr>
            <p:ph type="dt" sz="half" idx="10"/>
          </p:nvPr>
        </p:nvSpPr>
        <p:spPr/>
        <p:txBody>
          <a:bodyPr/>
          <a:lstStyle/>
          <a:p>
            <a:fld id="{CF22E760-6824-488A-ABE3-FF841E1C4912}" type="datetimeFigureOut">
              <a:rPr lang="en-GB" smtClean="0"/>
              <a:t>13/05/2024</a:t>
            </a:fld>
            <a:endParaRPr lang="en-GB"/>
          </a:p>
        </p:txBody>
      </p:sp>
      <p:sp>
        <p:nvSpPr>
          <p:cNvPr id="6" name="Footer Placeholder 5">
            <a:extLst>
              <a:ext uri="{FF2B5EF4-FFF2-40B4-BE49-F238E27FC236}">
                <a16:creationId xmlns:a16="http://schemas.microsoft.com/office/drawing/2014/main" id="{F644FF53-C8E7-227A-1774-BD0259F9B5B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3020902-EC51-2C27-4C80-836DCB756A92}"/>
              </a:ext>
            </a:extLst>
          </p:cNvPr>
          <p:cNvSpPr>
            <a:spLocks noGrp="1"/>
          </p:cNvSpPr>
          <p:nvPr>
            <p:ph type="sldNum" sz="quarter" idx="12"/>
          </p:nvPr>
        </p:nvSpPr>
        <p:spPr/>
        <p:txBody>
          <a:bodyPr/>
          <a:lstStyle/>
          <a:p>
            <a:fld id="{00B0C9E6-B29C-478F-A4FA-F47490E8E11E}" type="slidenum">
              <a:rPr lang="en-GB" smtClean="0"/>
              <a:t>‹#›</a:t>
            </a:fld>
            <a:endParaRPr lang="en-GB"/>
          </a:p>
        </p:txBody>
      </p:sp>
    </p:spTree>
    <p:extLst>
      <p:ext uri="{BB962C8B-B14F-4D97-AF65-F5344CB8AC3E}">
        <p14:creationId xmlns:p14="http://schemas.microsoft.com/office/powerpoint/2010/main" val="3175771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79D33-AD9F-9F19-E7A0-8AF232A6CE9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46457EE-8972-42C5-72C3-02D775F3D5F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E78BAD3-885D-E56F-C56E-DEBFBEE00B5A}"/>
              </a:ext>
            </a:extLst>
          </p:cNvPr>
          <p:cNvSpPr>
            <a:spLocks noGrp="1"/>
          </p:cNvSpPr>
          <p:nvPr>
            <p:ph type="dt" sz="half" idx="10"/>
          </p:nvPr>
        </p:nvSpPr>
        <p:spPr/>
        <p:txBody>
          <a:bodyPr/>
          <a:lstStyle/>
          <a:p>
            <a:fld id="{CF22E760-6824-488A-ABE3-FF841E1C4912}" type="datetimeFigureOut">
              <a:rPr lang="en-GB" smtClean="0"/>
              <a:t>13/05/2024</a:t>
            </a:fld>
            <a:endParaRPr lang="en-GB"/>
          </a:p>
        </p:txBody>
      </p:sp>
      <p:sp>
        <p:nvSpPr>
          <p:cNvPr id="5" name="Footer Placeholder 4">
            <a:extLst>
              <a:ext uri="{FF2B5EF4-FFF2-40B4-BE49-F238E27FC236}">
                <a16:creationId xmlns:a16="http://schemas.microsoft.com/office/drawing/2014/main" id="{AC50EC5E-6F82-46A1-308B-FE316D3DDCD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51B27F-229D-414D-1BC9-53CB53BA296D}"/>
              </a:ext>
            </a:extLst>
          </p:cNvPr>
          <p:cNvSpPr>
            <a:spLocks noGrp="1"/>
          </p:cNvSpPr>
          <p:nvPr>
            <p:ph type="sldNum" sz="quarter" idx="12"/>
          </p:nvPr>
        </p:nvSpPr>
        <p:spPr/>
        <p:txBody>
          <a:bodyPr/>
          <a:lstStyle/>
          <a:p>
            <a:fld id="{00B0C9E6-B29C-478F-A4FA-F47490E8E11E}" type="slidenum">
              <a:rPr lang="en-GB" smtClean="0"/>
              <a:t>‹#›</a:t>
            </a:fld>
            <a:endParaRPr lang="en-GB"/>
          </a:p>
        </p:txBody>
      </p:sp>
    </p:spTree>
    <p:extLst>
      <p:ext uri="{BB962C8B-B14F-4D97-AF65-F5344CB8AC3E}">
        <p14:creationId xmlns:p14="http://schemas.microsoft.com/office/powerpoint/2010/main" val="4175173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2AF2E2A-B682-891E-6569-EC5D53582D7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9" name="Picture Placeholder 8">
            <a:extLst>
              <a:ext uri="{FF2B5EF4-FFF2-40B4-BE49-F238E27FC236}">
                <a16:creationId xmlns:a16="http://schemas.microsoft.com/office/drawing/2014/main" id="{09CCDE14-9C58-B7AD-DA6D-1A235FF261D0}"/>
              </a:ext>
            </a:extLst>
          </p:cNvPr>
          <p:cNvSpPr>
            <a:spLocks noGrp="1"/>
          </p:cNvSpPr>
          <p:nvPr>
            <p:ph type="pic" sz="quarter" idx="10"/>
          </p:nvPr>
        </p:nvSpPr>
        <p:spPr>
          <a:xfrm>
            <a:off x="6096000" y="0"/>
            <a:ext cx="6096000" cy="6858000"/>
          </a:xfrm>
        </p:spPr>
        <p:txBody>
          <a:bodyPr/>
          <a:lstStyle/>
          <a:p>
            <a:endParaRPr lang="en-US"/>
          </a:p>
        </p:txBody>
      </p:sp>
      <p:sp>
        <p:nvSpPr>
          <p:cNvPr id="11" name="Picture Placeholder 10">
            <a:extLst>
              <a:ext uri="{FF2B5EF4-FFF2-40B4-BE49-F238E27FC236}">
                <a16:creationId xmlns:a16="http://schemas.microsoft.com/office/drawing/2014/main" id="{FB387068-A1F1-92FF-FA61-AD9A94A6E5D8}"/>
              </a:ext>
            </a:extLst>
          </p:cNvPr>
          <p:cNvSpPr>
            <a:spLocks noGrp="1"/>
          </p:cNvSpPr>
          <p:nvPr>
            <p:ph type="pic" sz="quarter" idx="11"/>
          </p:nvPr>
        </p:nvSpPr>
        <p:spPr>
          <a:xfrm>
            <a:off x="5509846" y="515815"/>
            <a:ext cx="1757729" cy="2179760"/>
          </a:xfrm>
        </p:spPr>
        <p:txBody>
          <a:bodyPr/>
          <a:lstStyle/>
          <a:p>
            <a:endParaRPr lang="en-US"/>
          </a:p>
        </p:txBody>
      </p:sp>
      <p:sp>
        <p:nvSpPr>
          <p:cNvPr id="3" name="Title 2">
            <a:extLst>
              <a:ext uri="{FF2B5EF4-FFF2-40B4-BE49-F238E27FC236}">
                <a16:creationId xmlns:a16="http://schemas.microsoft.com/office/drawing/2014/main" id="{8B227C0C-6AD7-B92A-C991-481DE878D2F5}"/>
              </a:ext>
            </a:extLst>
          </p:cNvPr>
          <p:cNvSpPr>
            <a:spLocks noGrp="1"/>
          </p:cNvSpPr>
          <p:nvPr>
            <p:ph type="title"/>
          </p:nvPr>
        </p:nvSpPr>
        <p:spPr>
          <a:xfrm>
            <a:off x="990600" y="1793632"/>
            <a:ext cx="4117428" cy="2051538"/>
          </a:xfrm>
        </p:spPr>
        <p:txBody>
          <a:bodyPr anchor="ctr"/>
          <a:lstStyle>
            <a:lvl1pPr fontAlgn="t">
              <a:lnSpc>
                <a:spcPts val="4400"/>
              </a:lnSpc>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Tree>
    <p:extLst>
      <p:ext uri="{BB962C8B-B14F-4D97-AF65-F5344CB8AC3E}">
        <p14:creationId xmlns:p14="http://schemas.microsoft.com/office/powerpoint/2010/main" val="144056517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0D89ED0-8D76-CF86-638B-E8A7120F100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5382C1D-4D18-9F46-0ED2-CFD190904E6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6C440AF-2292-9853-ADD4-5C37F80F5AAF}"/>
              </a:ext>
            </a:extLst>
          </p:cNvPr>
          <p:cNvSpPr>
            <a:spLocks noGrp="1"/>
          </p:cNvSpPr>
          <p:nvPr>
            <p:ph type="dt" sz="half" idx="10"/>
          </p:nvPr>
        </p:nvSpPr>
        <p:spPr/>
        <p:txBody>
          <a:bodyPr/>
          <a:lstStyle/>
          <a:p>
            <a:fld id="{CF22E760-6824-488A-ABE3-FF841E1C4912}" type="datetimeFigureOut">
              <a:rPr lang="en-GB" smtClean="0"/>
              <a:t>13/05/2024</a:t>
            </a:fld>
            <a:endParaRPr lang="en-GB"/>
          </a:p>
        </p:txBody>
      </p:sp>
      <p:sp>
        <p:nvSpPr>
          <p:cNvPr id="5" name="Footer Placeholder 4">
            <a:extLst>
              <a:ext uri="{FF2B5EF4-FFF2-40B4-BE49-F238E27FC236}">
                <a16:creationId xmlns:a16="http://schemas.microsoft.com/office/drawing/2014/main" id="{204CBE00-9482-96EB-6F56-E390DDF862E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8118B90-249F-FBE4-E689-C5B6553DE9F1}"/>
              </a:ext>
            </a:extLst>
          </p:cNvPr>
          <p:cNvSpPr>
            <a:spLocks noGrp="1"/>
          </p:cNvSpPr>
          <p:nvPr>
            <p:ph type="sldNum" sz="quarter" idx="12"/>
          </p:nvPr>
        </p:nvSpPr>
        <p:spPr/>
        <p:txBody>
          <a:bodyPr/>
          <a:lstStyle/>
          <a:p>
            <a:fld id="{00B0C9E6-B29C-478F-A4FA-F47490E8E11E}" type="slidenum">
              <a:rPr lang="en-GB" smtClean="0"/>
              <a:t>‹#›</a:t>
            </a:fld>
            <a:endParaRPr lang="en-GB"/>
          </a:p>
        </p:txBody>
      </p:sp>
    </p:spTree>
    <p:extLst>
      <p:ext uri="{BB962C8B-B14F-4D97-AF65-F5344CB8AC3E}">
        <p14:creationId xmlns:p14="http://schemas.microsoft.com/office/powerpoint/2010/main" val="4194511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0BC1BF2D-546A-D236-0286-7B4160D0CF7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0" name="Title 14">
            <a:extLst>
              <a:ext uri="{FF2B5EF4-FFF2-40B4-BE49-F238E27FC236}">
                <a16:creationId xmlns:a16="http://schemas.microsoft.com/office/drawing/2014/main" id="{49FE3D29-CEF8-13F8-1CD4-73D1C35DCB28}"/>
              </a:ext>
            </a:extLst>
          </p:cNvPr>
          <p:cNvSpPr>
            <a:spLocks noGrp="1"/>
          </p:cNvSpPr>
          <p:nvPr>
            <p:ph type="title"/>
          </p:nvPr>
        </p:nvSpPr>
        <p:spPr>
          <a:xfrm>
            <a:off x="416688" y="156781"/>
            <a:ext cx="7430947" cy="1197458"/>
          </a:xfrm>
        </p:spPr>
        <p:txBody>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29" name="Text Placeholder 27">
            <a:extLst>
              <a:ext uri="{FF2B5EF4-FFF2-40B4-BE49-F238E27FC236}">
                <a16:creationId xmlns:a16="http://schemas.microsoft.com/office/drawing/2014/main" id="{24901621-45E9-7276-2D53-F80EA7BF8B6B}"/>
              </a:ext>
            </a:extLst>
          </p:cNvPr>
          <p:cNvSpPr>
            <a:spLocks noGrp="1"/>
          </p:cNvSpPr>
          <p:nvPr>
            <p:ph type="body" sz="quarter" idx="10"/>
          </p:nvPr>
        </p:nvSpPr>
        <p:spPr>
          <a:xfrm>
            <a:off x="1068729" y="1717109"/>
            <a:ext cx="6778905" cy="3653541"/>
          </a:xfrm>
        </p:spPr>
        <p:txBody>
          <a:bodyPr>
            <a:noAutofit/>
          </a:bodyPr>
          <a:lstStyle>
            <a:lvl1pPr marL="0" indent="0">
              <a:buNone/>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GB" dirty="0"/>
              <a:t>Click to edit Master text styles</a:t>
            </a:r>
          </a:p>
        </p:txBody>
      </p:sp>
      <p:sp>
        <p:nvSpPr>
          <p:cNvPr id="31" name="Text Placeholder 30">
            <a:extLst>
              <a:ext uri="{FF2B5EF4-FFF2-40B4-BE49-F238E27FC236}">
                <a16:creationId xmlns:a16="http://schemas.microsoft.com/office/drawing/2014/main" id="{4EE846C3-8829-8DA5-C962-A52D8755CD65}"/>
              </a:ext>
            </a:extLst>
          </p:cNvPr>
          <p:cNvSpPr>
            <a:spLocks noGrp="1"/>
          </p:cNvSpPr>
          <p:nvPr>
            <p:ph type="body" sz="quarter" idx="11"/>
          </p:nvPr>
        </p:nvSpPr>
        <p:spPr>
          <a:xfrm>
            <a:off x="7955389" y="330200"/>
            <a:ext cx="4109611" cy="1023937"/>
          </a:xfrm>
        </p:spPr>
        <p:txBody>
          <a:bodyPr anchor="ctr">
            <a:noAutofit/>
          </a:bodyPr>
          <a:lstStyle>
            <a:lvl1pPr marL="0" indent="0">
              <a:lnSpc>
                <a:spcPts val="2820"/>
              </a:lnSpc>
              <a:buNone/>
              <a:defRPr sz="3800">
                <a:solidFill>
                  <a:schemeClr val="bg1"/>
                </a:solidFill>
              </a:defRPr>
            </a:lvl1pPr>
            <a:lvl2pPr marL="457200" indent="0">
              <a:lnSpc>
                <a:spcPts val="2820"/>
              </a:lnSpc>
              <a:buNone/>
              <a:defRPr sz="3600">
                <a:solidFill>
                  <a:schemeClr val="bg1"/>
                </a:solidFill>
              </a:defRPr>
            </a:lvl2pPr>
            <a:lvl3pPr marL="914400" indent="0">
              <a:lnSpc>
                <a:spcPts val="2820"/>
              </a:lnSpc>
              <a:buNone/>
              <a:defRPr sz="3600">
                <a:solidFill>
                  <a:schemeClr val="bg1"/>
                </a:solidFill>
              </a:defRPr>
            </a:lvl3pPr>
            <a:lvl4pPr marL="1371600" indent="0">
              <a:lnSpc>
                <a:spcPts val="2820"/>
              </a:lnSpc>
              <a:buNone/>
              <a:defRPr sz="3600">
                <a:solidFill>
                  <a:schemeClr val="bg1"/>
                </a:solidFill>
              </a:defRPr>
            </a:lvl4pPr>
            <a:lvl5pPr marL="1828800" indent="0">
              <a:lnSpc>
                <a:spcPts val="2820"/>
              </a:lnSpc>
              <a:buNone/>
              <a:defRPr sz="3600">
                <a:solidFill>
                  <a:schemeClr val="bg1"/>
                </a:solidFill>
              </a:defRPr>
            </a:lvl5pPr>
          </a:lstStyle>
          <a:p>
            <a:pPr lvl="0"/>
            <a:r>
              <a:rPr lang="en-GB" dirty="0"/>
              <a:t>Click to edit</a:t>
            </a:r>
          </a:p>
        </p:txBody>
      </p:sp>
      <p:sp>
        <p:nvSpPr>
          <p:cNvPr id="32" name="Text Placeholder 30">
            <a:extLst>
              <a:ext uri="{FF2B5EF4-FFF2-40B4-BE49-F238E27FC236}">
                <a16:creationId xmlns:a16="http://schemas.microsoft.com/office/drawing/2014/main" id="{6B7CBFE7-B201-C811-30F6-AE2AE2683AF0}"/>
              </a:ext>
            </a:extLst>
          </p:cNvPr>
          <p:cNvSpPr>
            <a:spLocks noGrp="1"/>
          </p:cNvSpPr>
          <p:nvPr>
            <p:ph type="body" sz="quarter" idx="12"/>
          </p:nvPr>
        </p:nvSpPr>
        <p:spPr>
          <a:xfrm>
            <a:off x="7955389" y="1717110"/>
            <a:ext cx="4109611" cy="3653540"/>
          </a:xfrm>
        </p:spPr>
        <p:txBody>
          <a:bodyPr anchor="ctr">
            <a:noAutofit/>
          </a:bodyPr>
          <a:lstStyle>
            <a:lvl1pPr marL="0" indent="0">
              <a:lnSpc>
                <a:spcPts val="2820"/>
              </a:lnSpc>
              <a:buNone/>
              <a:defRPr sz="3800">
                <a:solidFill>
                  <a:schemeClr val="bg1"/>
                </a:solidFill>
              </a:defRPr>
            </a:lvl1pPr>
            <a:lvl2pPr marL="457200" indent="0">
              <a:lnSpc>
                <a:spcPts val="2820"/>
              </a:lnSpc>
              <a:buNone/>
              <a:defRPr sz="3600">
                <a:solidFill>
                  <a:schemeClr val="bg1"/>
                </a:solidFill>
              </a:defRPr>
            </a:lvl2pPr>
            <a:lvl3pPr marL="914400" indent="0">
              <a:lnSpc>
                <a:spcPts val="2820"/>
              </a:lnSpc>
              <a:buNone/>
              <a:defRPr sz="3600">
                <a:solidFill>
                  <a:schemeClr val="bg1"/>
                </a:solidFill>
              </a:defRPr>
            </a:lvl3pPr>
            <a:lvl4pPr marL="1371600" indent="0">
              <a:lnSpc>
                <a:spcPts val="2820"/>
              </a:lnSpc>
              <a:buNone/>
              <a:defRPr sz="3600">
                <a:solidFill>
                  <a:schemeClr val="bg1"/>
                </a:solidFill>
              </a:defRPr>
            </a:lvl4pPr>
            <a:lvl5pPr marL="1828800" indent="0">
              <a:lnSpc>
                <a:spcPts val="2820"/>
              </a:lnSpc>
              <a:buNone/>
              <a:defRPr sz="3600">
                <a:solidFill>
                  <a:schemeClr val="bg1"/>
                </a:solidFill>
              </a:defRPr>
            </a:lvl5pPr>
          </a:lstStyle>
          <a:p>
            <a:pPr lvl="0"/>
            <a:r>
              <a:rPr lang="en-GB" dirty="0"/>
              <a:t>Click to edit</a:t>
            </a:r>
          </a:p>
        </p:txBody>
      </p:sp>
    </p:spTree>
    <p:extLst>
      <p:ext uri="{BB962C8B-B14F-4D97-AF65-F5344CB8AC3E}">
        <p14:creationId xmlns:p14="http://schemas.microsoft.com/office/powerpoint/2010/main" val="1798818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12ED21C-A858-AC62-3351-CF7759CA738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5790"/>
          <a:stretch/>
        </p:blipFill>
        <p:spPr>
          <a:xfrm>
            <a:off x="0" y="0"/>
            <a:ext cx="7828389" cy="6858000"/>
          </a:xfrm>
          <a:prstGeom prst="rect">
            <a:avLst/>
          </a:prstGeom>
        </p:spPr>
      </p:pic>
      <p:pic>
        <p:nvPicPr>
          <p:cNvPr id="34" name="Picture 33">
            <a:extLst>
              <a:ext uri="{FF2B5EF4-FFF2-40B4-BE49-F238E27FC236}">
                <a16:creationId xmlns:a16="http://schemas.microsoft.com/office/drawing/2014/main" id="{0BC1BF2D-546A-D236-0286-7B4160D0CF7F}"/>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3977" r="-103"/>
          <a:stretch/>
        </p:blipFill>
        <p:spPr>
          <a:xfrm>
            <a:off x="7792050" y="0"/>
            <a:ext cx="4399950" cy="6858000"/>
          </a:xfrm>
          <a:prstGeom prst="rect">
            <a:avLst/>
          </a:prstGeom>
        </p:spPr>
      </p:pic>
      <p:sp>
        <p:nvSpPr>
          <p:cNvPr id="20" name="Title 14">
            <a:extLst>
              <a:ext uri="{FF2B5EF4-FFF2-40B4-BE49-F238E27FC236}">
                <a16:creationId xmlns:a16="http://schemas.microsoft.com/office/drawing/2014/main" id="{49FE3D29-CEF8-13F8-1CD4-73D1C35DCB28}"/>
              </a:ext>
            </a:extLst>
          </p:cNvPr>
          <p:cNvSpPr>
            <a:spLocks noGrp="1"/>
          </p:cNvSpPr>
          <p:nvPr>
            <p:ph type="title"/>
          </p:nvPr>
        </p:nvSpPr>
        <p:spPr>
          <a:xfrm>
            <a:off x="416689" y="156781"/>
            <a:ext cx="6958672" cy="1197458"/>
          </a:xfrm>
        </p:spPr>
        <p:txBody>
          <a:bodyPr/>
          <a:lstStyle>
            <a:lvl1pPr>
              <a:defRPr>
                <a:solidFill>
                  <a:schemeClr val="tx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29" name="Text Placeholder 27">
            <a:extLst>
              <a:ext uri="{FF2B5EF4-FFF2-40B4-BE49-F238E27FC236}">
                <a16:creationId xmlns:a16="http://schemas.microsoft.com/office/drawing/2014/main" id="{24901621-45E9-7276-2D53-F80EA7BF8B6B}"/>
              </a:ext>
            </a:extLst>
          </p:cNvPr>
          <p:cNvSpPr>
            <a:spLocks noGrp="1"/>
          </p:cNvSpPr>
          <p:nvPr>
            <p:ph type="body" sz="quarter" idx="10"/>
          </p:nvPr>
        </p:nvSpPr>
        <p:spPr>
          <a:xfrm>
            <a:off x="1068729" y="1717109"/>
            <a:ext cx="6348071" cy="3653541"/>
          </a:xfrm>
        </p:spPr>
        <p:txBody>
          <a:bodyPr>
            <a:noAutofit/>
          </a:bodyPr>
          <a:lstStyle>
            <a:lvl1pPr marL="0" indent="0">
              <a:buNone/>
              <a:defRPr sz="2000">
                <a:solidFill>
                  <a:schemeClr val="tx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GB" dirty="0"/>
              <a:t>Click to edit Master text styles</a:t>
            </a:r>
          </a:p>
        </p:txBody>
      </p:sp>
      <p:sp>
        <p:nvSpPr>
          <p:cNvPr id="31" name="Text Placeholder 30">
            <a:extLst>
              <a:ext uri="{FF2B5EF4-FFF2-40B4-BE49-F238E27FC236}">
                <a16:creationId xmlns:a16="http://schemas.microsoft.com/office/drawing/2014/main" id="{4EE846C3-8829-8DA5-C962-A52D8755CD65}"/>
              </a:ext>
            </a:extLst>
          </p:cNvPr>
          <p:cNvSpPr>
            <a:spLocks noGrp="1"/>
          </p:cNvSpPr>
          <p:nvPr>
            <p:ph type="body" sz="quarter" idx="11"/>
          </p:nvPr>
        </p:nvSpPr>
        <p:spPr>
          <a:xfrm>
            <a:off x="7955389" y="330200"/>
            <a:ext cx="4109611" cy="1023937"/>
          </a:xfrm>
        </p:spPr>
        <p:txBody>
          <a:bodyPr anchor="ctr">
            <a:noAutofit/>
          </a:bodyPr>
          <a:lstStyle>
            <a:lvl1pPr marL="0" indent="0">
              <a:lnSpc>
                <a:spcPts val="2820"/>
              </a:lnSpc>
              <a:buNone/>
              <a:defRPr sz="3800">
                <a:solidFill>
                  <a:schemeClr val="bg1"/>
                </a:solidFill>
              </a:defRPr>
            </a:lvl1pPr>
            <a:lvl2pPr marL="457200" indent="0">
              <a:lnSpc>
                <a:spcPts val="2820"/>
              </a:lnSpc>
              <a:buNone/>
              <a:defRPr sz="3600">
                <a:solidFill>
                  <a:schemeClr val="bg1"/>
                </a:solidFill>
              </a:defRPr>
            </a:lvl2pPr>
            <a:lvl3pPr marL="914400" indent="0">
              <a:lnSpc>
                <a:spcPts val="2820"/>
              </a:lnSpc>
              <a:buNone/>
              <a:defRPr sz="3600">
                <a:solidFill>
                  <a:schemeClr val="bg1"/>
                </a:solidFill>
              </a:defRPr>
            </a:lvl3pPr>
            <a:lvl4pPr marL="1371600" indent="0">
              <a:lnSpc>
                <a:spcPts val="2820"/>
              </a:lnSpc>
              <a:buNone/>
              <a:defRPr sz="3600">
                <a:solidFill>
                  <a:schemeClr val="bg1"/>
                </a:solidFill>
              </a:defRPr>
            </a:lvl4pPr>
            <a:lvl5pPr marL="1828800" indent="0">
              <a:lnSpc>
                <a:spcPts val="2820"/>
              </a:lnSpc>
              <a:buNone/>
              <a:defRPr sz="3600">
                <a:solidFill>
                  <a:schemeClr val="bg1"/>
                </a:solidFill>
              </a:defRPr>
            </a:lvl5pPr>
          </a:lstStyle>
          <a:p>
            <a:pPr lvl="0"/>
            <a:r>
              <a:rPr lang="en-GB" dirty="0"/>
              <a:t>Click to edit</a:t>
            </a:r>
          </a:p>
        </p:txBody>
      </p:sp>
      <p:sp>
        <p:nvSpPr>
          <p:cNvPr id="32" name="Text Placeholder 30">
            <a:extLst>
              <a:ext uri="{FF2B5EF4-FFF2-40B4-BE49-F238E27FC236}">
                <a16:creationId xmlns:a16="http://schemas.microsoft.com/office/drawing/2014/main" id="{6B7CBFE7-B201-C811-30F6-AE2AE2683AF0}"/>
              </a:ext>
            </a:extLst>
          </p:cNvPr>
          <p:cNvSpPr>
            <a:spLocks noGrp="1"/>
          </p:cNvSpPr>
          <p:nvPr>
            <p:ph type="body" sz="quarter" idx="12"/>
          </p:nvPr>
        </p:nvSpPr>
        <p:spPr>
          <a:xfrm>
            <a:off x="7955389" y="1717110"/>
            <a:ext cx="4109611" cy="3653540"/>
          </a:xfrm>
        </p:spPr>
        <p:txBody>
          <a:bodyPr anchor="ctr">
            <a:noAutofit/>
          </a:bodyPr>
          <a:lstStyle>
            <a:lvl1pPr marL="0" indent="0">
              <a:lnSpc>
                <a:spcPts val="2820"/>
              </a:lnSpc>
              <a:buNone/>
              <a:defRPr sz="3800">
                <a:solidFill>
                  <a:schemeClr val="bg1"/>
                </a:solidFill>
              </a:defRPr>
            </a:lvl1pPr>
            <a:lvl2pPr marL="457200" indent="0">
              <a:lnSpc>
                <a:spcPts val="2820"/>
              </a:lnSpc>
              <a:buNone/>
              <a:defRPr sz="3600">
                <a:solidFill>
                  <a:schemeClr val="bg1"/>
                </a:solidFill>
              </a:defRPr>
            </a:lvl2pPr>
            <a:lvl3pPr marL="914400" indent="0">
              <a:lnSpc>
                <a:spcPts val="2820"/>
              </a:lnSpc>
              <a:buNone/>
              <a:defRPr sz="3600">
                <a:solidFill>
                  <a:schemeClr val="bg1"/>
                </a:solidFill>
              </a:defRPr>
            </a:lvl3pPr>
            <a:lvl4pPr marL="1371600" indent="0">
              <a:lnSpc>
                <a:spcPts val="2820"/>
              </a:lnSpc>
              <a:buNone/>
              <a:defRPr sz="3600">
                <a:solidFill>
                  <a:schemeClr val="bg1"/>
                </a:solidFill>
              </a:defRPr>
            </a:lvl4pPr>
            <a:lvl5pPr marL="1828800" indent="0">
              <a:lnSpc>
                <a:spcPts val="2820"/>
              </a:lnSpc>
              <a:buNone/>
              <a:defRPr sz="3600">
                <a:solidFill>
                  <a:schemeClr val="bg1"/>
                </a:solidFill>
              </a:defRPr>
            </a:lvl5pPr>
          </a:lstStyle>
          <a:p>
            <a:pPr lvl="0"/>
            <a:r>
              <a:rPr lang="en-GB" dirty="0"/>
              <a:t>Click to edit</a:t>
            </a:r>
          </a:p>
        </p:txBody>
      </p:sp>
    </p:spTree>
    <p:extLst>
      <p:ext uri="{BB962C8B-B14F-4D97-AF65-F5344CB8AC3E}">
        <p14:creationId xmlns:p14="http://schemas.microsoft.com/office/powerpoint/2010/main" val="39668096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01FE2C1-1593-E2C3-D704-C3F1FA8FE24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5790"/>
          <a:stretch/>
        </p:blipFill>
        <p:spPr>
          <a:xfrm>
            <a:off x="0" y="0"/>
            <a:ext cx="7828389" cy="6858000"/>
          </a:xfrm>
          <a:prstGeom prst="rect">
            <a:avLst/>
          </a:prstGeom>
        </p:spPr>
      </p:pic>
      <p:pic>
        <p:nvPicPr>
          <p:cNvPr id="34" name="Picture 33">
            <a:extLst>
              <a:ext uri="{FF2B5EF4-FFF2-40B4-BE49-F238E27FC236}">
                <a16:creationId xmlns:a16="http://schemas.microsoft.com/office/drawing/2014/main" id="{0BC1BF2D-546A-D236-0286-7B4160D0CF7F}"/>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3874"/>
          <a:stretch/>
        </p:blipFill>
        <p:spPr>
          <a:xfrm>
            <a:off x="7792050" y="0"/>
            <a:ext cx="4399950" cy="6858000"/>
          </a:xfrm>
          <a:prstGeom prst="rect">
            <a:avLst/>
          </a:prstGeom>
        </p:spPr>
      </p:pic>
      <p:sp>
        <p:nvSpPr>
          <p:cNvPr id="20" name="Title 14">
            <a:extLst>
              <a:ext uri="{FF2B5EF4-FFF2-40B4-BE49-F238E27FC236}">
                <a16:creationId xmlns:a16="http://schemas.microsoft.com/office/drawing/2014/main" id="{49FE3D29-CEF8-13F8-1CD4-73D1C35DCB28}"/>
              </a:ext>
            </a:extLst>
          </p:cNvPr>
          <p:cNvSpPr>
            <a:spLocks noGrp="1"/>
          </p:cNvSpPr>
          <p:nvPr>
            <p:ph type="title"/>
          </p:nvPr>
        </p:nvSpPr>
        <p:spPr>
          <a:xfrm>
            <a:off x="416689" y="156781"/>
            <a:ext cx="6958672" cy="1197458"/>
          </a:xfrm>
        </p:spPr>
        <p:txBody>
          <a:bodyPr/>
          <a:lstStyle>
            <a:lvl1pPr>
              <a:defRPr>
                <a:solidFill>
                  <a:schemeClr val="tx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29" name="Text Placeholder 27">
            <a:extLst>
              <a:ext uri="{FF2B5EF4-FFF2-40B4-BE49-F238E27FC236}">
                <a16:creationId xmlns:a16="http://schemas.microsoft.com/office/drawing/2014/main" id="{24901621-45E9-7276-2D53-F80EA7BF8B6B}"/>
              </a:ext>
            </a:extLst>
          </p:cNvPr>
          <p:cNvSpPr>
            <a:spLocks noGrp="1"/>
          </p:cNvSpPr>
          <p:nvPr>
            <p:ph type="body" sz="quarter" idx="10"/>
          </p:nvPr>
        </p:nvSpPr>
        <p:spPr>
          <a:xfrm>
            <a:off x="1068729" y="1717109"/>
            <a:ext cx="6348071" cy="3653541"/>
          </a:xfrm>
        </p:spPr>
        <p:txBody>
          <a:bodyPr>
            <a:noAutofit/>
          </a:bodyPr>
          <a:lstStyle>
            <a:lvl1pPr marL="0" indent="0">
              <a:buNone/>
              <a:defRPr sz="2000">
                <a:solidFill>
                  <a:schemeClr val="tx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GB" dirty="0"/>
              <a:t>Click to edit Master text styles</a:t>
            </a:r>
          </a:p>
        </p:txBody>
      </p:sp>
      <p:sp>
        <p:nvSpPr>
          <p:cNvPr id="5" name="Content Placeholder 3">
            <a:extLst>
              <a:ext uri="{FF2B5EF4-FFF2-40B4-BE49-F238E27FC236}">
                <a16:creationId xmlns:a16="http://schemas.microsoft.com/office/drawing/2014/main" id="{5ABCE283-F2E5-FBCB-C226-5C722E887934}"/>
              </a:ext>
            </a:extLst>
          </p:cNvPr>
          <p:cNvSpPr>
            <a:spLocks noGrp="1"/>
          </p:cNvSpPr>
          <p:nvPr>
            <p:ph sz="quarter" idx="13"/>
          </p:nvPr>
        </p:nvSpPr>
        <p:spPr>
          <a:xfrm>
            <a:off x="7954963" y="1716974"/>
            <a:ext cx="4110037" cy="36535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3">
            <a:extLst>
              <a:ext uri="{FF2B5EF4-FFF2-40B4-BE49-F238E27FC236}">
                <a16:creationId xmlns:a16="http://schemas.microsoft.com/office/drawing/2014/main" id="{093F94C5-D39D-4443-CF6A-B2E682009821}"/>
              </a:ext>
            </a:extLst>
          </p:cNvPr>
          <p:cNvSpPr>
            <a:spLocks noGrp="1"/>
          </p:cNvSpPr>
          <p:nvPr>
            <p:ph sz="quarter" idx="14"/>
          </p:nvPr>
        </p:nvSpPr>
        <p:spPr>
          <a:xfrm>
            <a:off x="7954963" y="330200"/>
            <a:ext cx="4110037" cy="102393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80809712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4B14DE6-8096-8E42-8AC9-E522F2D86E5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5790"/>
          <a:stretch/>
        </p:blipFill>
        <p:spPr>
          <a:xfrm>
            <a:off x="0" y="0"/>
            <a:ext cx="7828389" cy="6858000"/>
          </a:xfrm>
          <a:prstGeom prst="rect">
            <a:avLst/>
          </a:prstGeom>
        </p:spPr>
      </p:pic>
      <p:pic>
        <p:nvPicPr>
          <p:cNvPr id="4" name="Picture 3">
            <a:extLst>
              <a:ext uri="{FF2B5EF4-FFF2-40B4-BE49-F238E27FC236}">
                <a16:creationId xmlns:a16="http://schemas.microsoft.com/office/drawing/2014/main" id="{D29D7E87-00EF-42A5-EE89-21187F0AD14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3977" r="-103"/>
          <a:stretch/>
        </p:blipFill>
        <p:spPr>
          <a:xfrm>
            <a:off x="7792050" y="0"/>
            <a:ext cx="4399950" cy="6858000"/>
          </a:xfrm>
          <a:prstGeom prst="rect">
            <a:avLst/>
          </a:prstGeom>
        </p:spPr>
      </p:pic>
      <p:sp>
        <p:nvSpPr>
          <p:cNvPr id="20" name="Title 14">
            <a:extLst>
              <a:ext uri="{FF2B5EF4-FFF2-40B4-BE49-F238E27FC236}">
                <a16:creationId xmlns:a16="http://schemas.microsoft.com/office/drawing/2014/main" id="{49FE3D29-CEF8-13F8-1CD4-73D1C35DCB28}"/>
              </a:ext>
            </a:extLst>
          </p:cNvPr>
          <p:cNvSpPr>
            <a:spLocks noGrp="1"/>
          </p:cNvSpPr>
          <p:nvPr>
            <p:ph type="title"/>
          </p:nvPr>
        </p:nvSpPr>
        <p:spPr>
          <a:xfrm>
            <a:off x="416689" y="156781"/>
            <a:ext cx="6958672" cy="1197458"/>
          </a:xfrm>
        </p:spPr>
        <p:txBody>
          <a:bodyPr/>
          <a:lstStyle>
            <a:lvl1pPr>
              <a:defRPr>
                <a:solidFill>
                  <a:schemeClr val="tx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29" name="Text Placeholder 27">
            <a:extLst>
              <a:ext uri="{FF2B5EF4-FFF2-40B4-BE49-F238E27FC236}">
                <a16:creationId xmlns:a16="http://schemas.microsoft.com/office/drawing/2014/main" id="{24901621-45E9-7276-2D53-F80EA7BF8B6B}"/>
              </a:ext>
            </a:extLst>
          </p:cNvPr>
          <p:cNvSpPr>
            <a:spLocks noGrp="1"/>
          </p:cNvSpPr>
          <p:nvPr>
            <p:ph type="body" sz="quarter" idx="10"/>
          </p:nvPr>
        </p:nvSpPr>
        <p:spPr>
          <a:xfrm>
            <a:off x="1068729" y="1717109"/>
            <a:ext cx="6348071" cy="3653541"/>
          </a:xfrm>
        </p:spPr>
        <p:txBody>
          <a:bodyPr>
            <a:noAutofit/>
          </a:bodyPr>
          <a:lstStyle>
            <a:lvl1pPr marL="0" indent="0">
              <a:buNone/>
              <a:defRPr sz="2000">
                <a:solidFill>
                  <a:schemeClr val="tx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GB" dirty="0"/>
              <a:t>Click to edit Master text styles</a:t>
            </a:r>
          </a:p>
        </p:txBody>
      </p:sp>
      <p:sp>
        <p:nvSpPr>
          <p:cNvPr id="5" name="Content Placeholder 3">
            <a:extLst>
              <a:ext uri="{FF2B5EF4-FFF2-40B4-BE49-F238E27FC236}">
                <a16:creationId xmlns:a16="http://schemas.microsoft.com/office/drawing/2014/main" id="{5ABCE283-F2E5-FBCB-C226-5C722E887934}"/>
              </a:ext>
            </a:extLst>
          </p:cNvPr>
          <p:cNvSpPr>
            <a:spLocks noGrp="1"/>
          </p:cNvSpPr>
          <p:nvPr>
            <p:ph sz="quarter" idx="13"/>
          </p:nvPr>
        </p:nvSpPr>
        <p:spPr>
          <a:xfrm>
            <a:off x="7954963" y="1716974"/>
            <a:ext cx="4110037" cy="36535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3">
            <a:extLst>
              <a:ext uri="{FF2B5EF4-FFF2-40B4-BE49-F238E27FC236}">
                <a16:creationId xmlns:a16="http://schemas.microsoft.com/office/drawing/2014/main" id="{093F94C5-D39D-4443-CF6A-B2E682009821}"/>
              </a:ext>
            </a:extLst>
          </p:cNvPr>
          <p:cNvSpPr>
            <a:spLocks noGrp="1"/>
          </p:cNvSpPr>
          <p:nvPr>
            <p:ph sz="quarter" idx="14"/>
          </p:nvPr>
        </p:nvSpPr>
        <p:spPr>
          <a:xfrm>
            <a:off x="7954963" y="330200"/>
            <a:ext cx="4110037" cy="102393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93361941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0965ED1-82A6-433D-536A-17EB35473C0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0" name="Title 14">
            <a:extLst>
              <a:ext uri="{FF2B5EF4-FFF2-40B4-BE49-F238E27FC236}">
                <a16:creationId xmlns:a16="http://schemas.microsoft.com/office/drawing/2014/main" id="{49FE3D29-CEF8-13F8-1CD4-73D1C35DCB28}"/>
              </a:ext>
            </a:extLst>
          </p:cNvPr>
          <p:cNvSpPr>
            <a:spLocks noGrp="1"/>
          </p:cNvSpPr>
          <p:nvPr>
            <p:ph type="title"/>
          </p:nvPr>
        </p:nvSpPr>
        <p:spPr>
          <a:xfrm>
            <a:off x="315088" y="169481"/>
            <a:ext cx="11356212" cy="1197458"/>
          </a:xfrm>
        </p:spPr>
        <p:txBody>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29" name="Text Placeholder 27">
            <a:extLst>
              <a:ext uri="{FF2B5EF4-FFF2-40B4-BE49-F238E27FC236}">
                <a16:creationId xmlns:a16="http://schemas.microsoft.com/office/drawing/2014/main" id="{24901621-45E9-7276-2D53-F80EA7BF8B6B}"/>
              </a:ext>
            </a:extLst>
          </p:cNvPr>
          <p:cNvSpPr>
            <a:spLocks noGrp="1"/>
          </p:cNvSpPr>
          <p:nvPr>
            <p:ph type="body" sz="quarter" idx="10"/>
          </p:nvPr>
        </p:nvSpPr>
        <p:spPr>
          <a:xfrm>
            <a:off x="1068729" y="1717109"/>
            <a:ext cx="6778905" cy="3653541"/>
          </a:xfrm>
        </p:spPr>
        <p:txBody>
          <a:bodyPr>
            <a:noAutofit/>
          </a:bodyPr>
          <a:lstStyle>
            <a:lvl1pPr marL="0" indent="0">
              <a:buNone/>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GB" dirty="0"/>
              <a:t>Click to edit Master text styles</a:t>
            </a:r>
          </a:p>
        </p:txBody>
      </p:sp>
    </p:spTree>
    <p:extLst>
      <p:ext uri="{BB962C8B-B14F-4D97-AF65-F5344CB8AC3E}">
        <p14:creationId xmlns:p14="http://schemas.microsoft.com/office/powerpoint/2010/main" val="365018434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D5E8651-6962-BC61-D795-E325B431FB3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5664424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7CE62DC6-AAF4-614A-4182-EC1608BF90C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9" name="Picture Placeholder 8">
            <a:extLst>
              <a:ext uri="{FF2B5EF4-FFF2-40B4-BE49-F238E27FC236}">
                <a16:creationId xmlns:a16="http://schemas.microsoft.com/office/drawing/2014/main" id="{7286AD0D-1637-70AA-F027-C23C5A4C51CF}"/>
              </a:ext>
            </a:extLst>
          </p:cNvPr>
          <p:cNvSpPr>
            <a:spLocks noGrp="1"/>
          </p:cNvSpPr>
          <p:nvPr>
            <p:ph type="pic" sz="quarter" idx="10"/>
          </p:nvPr>
        </p:nvSpPr>
        <p:spPr>
          <a:xfrm>
            <a:off x="6096000" y="0"/>
            <a:ext cx="6096000" cy="6858000"/>
          </a:xfrm>
        </p:spPr>
        <p:txBody>
          <a:bodyPr/>
          <a:lstStyle/>
          <a:p>
            <a:endParaRPr lang="en-US"/>
          </a:p>
        </p:txBody>
      </p:sp>
      <p:sp>
        <p:nvSpPr>
          <p:cNvPr id="10" name="Picture Placeholder 10">
            <a:extLst>
              <a:ext uri="{FF2B5EF4-FFF2-40B4-BE49-F238E27FC236}">
                <a16:creationId xmlns:a16="http://schemas.microsoft.com/office/drawing/2014/main" id="{32F86B3B-6458-14D0-49FB-B00CFE6333B7}"/>
              </a:ext>
            </a:extLst>
          </p:cNvPr>
          <p:cNvSpPr>
            <a:spLocks noGrp="1"/>
          </p:cNvSpPr>
          <p:nvPr>
            <p:ph type="pic" sz="quarter" idx="11"/>
          </p:nvPr>
        </p:nvSpPr>
        <p:spPr>
          <a:xfrm>
            <a:off x="5509846" y="515815"/>
            <a:ext cx="1757729" cy="2179760"/>
          </a:xfrm>
        </p:spPr>
        <p:txBody>
          <a:bodyPr/>
          <a:lstStyle/>
          <a:p>
            <a:endParaRPr lang="en-US"/>
          </a:p>
        </p:txBody>
      </p:sp>
      <p:sp>
        <p:nvSpPr>
          <p:cNvPr id="13" name="Title 2">
            <a:extLst>
              <a:ext uri="{FF2B5EF4-FFF2-40B4-BE49-F238E27FC236}">
                <a16:creationId xmlns:a16="http://schemas.microsoft.com/office/drawing/2014/main" id="{B1032B9A-522F-1D2A-E93A-7BF5A47AE81D}"/>
              </a:ext>
            </a:extLst>
          </p:cNvPr>
          <p:cNvSpPr>
            <a:spLocks noGrp="1"/>
          </p:cNvSpPr>
          <p:nvPr>
            <p:ph type="title"/>
          </p:nvPr>
        </p:nvSpPr>
        <p:spPr>
          <a:xfrm>
            <a:off x="990600" y="1676400"/>
            <a:ext cx="4117428" cy="3464560"/>
          </a:xfrm>
        </p:spPr>
        <p:txBody>
          <a:bodyPr anchor="t"/>
          <a:lstStyle>
            <a:lvl1pPr fontAlgn="t">
              <a:lnSpc>
                <a:spcPts val="4400"/>
              </a:lnSpc>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Tree>
    <p:extLst>
      <p:ext uri="{BB962C8B-B14F-4D97-AF65-F5344CB8AC3E}">
        <p14:creationId xmlns:p14="http://schemas.microsoft.com/office/powerpoint/2010/main" val="3641328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5324DC-2000-1ADF-C3F6-1E17B68F26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5A12832-6ED3-686F-6C35-F4B6C2FA3CB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9ADA366-E14E-E3E9-1D46-D038FB89297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22E760-6824-488A-ABE3-FF841E1C4912}" type="datetimeFigureOut">
              <a:rPr lang="en-GB" smtClean="0"/>
              <a:t>13/05/2024</a:t>
            </a:fld>
            <a:endParaRPr lang="en-GB"/>
          </a:p>
        </p:txBody>
      </p:sp>
      <p:sp>
        <p:nvSpPr>
          <p:cNvPr id="5" name="Footer Placeholder 4">
            <a:extLst>
              <a:ext uri="{FF2B5EF4-FFF2-40B4-BE49-F238E27FC236}">
                <a16:creationId xmlns:a16="http://schemas.microsoft.com/office/drawing/2014/main" id="{DB5B2623-40AB-3B4A-95AC-196FED615B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265A17F-D64E-BD4D-22B8-A3A2C11B87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B0C9E6-B29C-478F-A4FA-F47490E8E11E}" type="slidenum">
              <a:rPr lang="en-GB" smtClean="0"/>
              <a:t>‹#›</a:t>
            </a:fld>
            <a:endParaRPr lang="en-GB"/>
          </a:p>
        </p:txBody>
      </p:sp>
    </p:spTree>
    <p:extLst>
      <p:ext uri="{BB962C8B-B14F-4D97-AF65-F5344CB8AC3E}">
        <p14:creationId xmlns:p14="http://schemas.microsoft.com/office/powerpoint/2010/main" val="3181766684"/>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67" r:id="rId4"/>
    <p:sldLayoutId id="2147483668" r:id="rId5"/>
    <p:sldLayoutId id="2147483669" r:id="rId6"/>
    <p:sldLayoutId id="2147483665" r:id="rId7"/>
    <p:sldLayoutId id="2147483662" r:id="rId8"/>
    <p:sldLayoutId id="2147483651" r:id="rId9"/>
    <p:sldLayoutId id="2147483666" r:id="rId10"/>
    <p:sldLayoutId id="2147483661" r:id="rId11"/>
    <p:sldLayoutId id="2147483670" r:id="rId12"/>
    <p:sldLayoutId id="2147483652" r:id="rId13"/>
    <p:sldLayoutId id="2147483653" r:id="rId14"/>
    <p:sldLayoutId id="2147483654" r:id="rId15"/>
    <p:sldLayoutId id="2147483655" r:id="rId16"/>
    <p:sldLayoutId id="2147483656" r:id="rId17"/>
    <p:sldLayoutId id="2147483657" r:id="rId18"/>
    <p:sldLayoutId id="2147483658" r:id="rId19"/>
    <p:sldLayoutId id="2147483659"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4.sv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0.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6.xml"/><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30.emf"/></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33.jpeg"/><Relationship Id="rId5" Type="http://schemas.openxmlformats.org/officeDocument/2006/relationships/image" Target="../media/image14.sv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png"/><Relationship Id="rId7"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svg"/><Relationship Id="rId9" Type="http://schemas.openxmlformats.org/officeDocument/2006/relationships/image" Target="../media/image19.jp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2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11" descr="A flying plane on water&#10;&#10;Description automatically generated with medium confidence">
            <a:extLst>
              <a:ext uri="{FF2B5EF4-FFF2-40B4-BE49-F238E27FC236}">
                <a16:creationId xmlns:a16="http://schemas.microsoft.com/office/drawing/2014/main" id="{AE02C63E-3869-C973-A70A-4CDD8705963F}"/>
              </a:ext>
            </a:extLst>
          </p:cNvPr>
          <p:cNvPicPr>
            <a:picLocks noGrp="1" noChangeAspect="1"/>
          </p:cNvPicPr>
          <p:nvPr>
            <p:ph type="pic" sz="quarter" idx="10"/>
          </p:nvPr>
        </p:nvPicPr>
        <p:blipFill rotWithShape="1">
          <a:blip r:embed="rId3">
            <a:alphaModFix amt="70000"/>
            <a:extLst>
              <a:ext uri="{28A0092B-C50C-407E-A947-70E740481C1C}">
                <a14:useLocalDpi xmlns:a14="http://schemas.microsoft.com/office/drawing/2010/main" val="0"/>
              </a:ext>
            </a:extLst>
          </a:blip>
          <a:srcRect l="33929" r="16071"/>
          <a:stretch/>
        </p:blipFill>
        <p:spPr>
          <a:xfrm>
            <a:off x="6096000" y="0"/>
            <a:ext cx="6096000" cy="6858000"/>
          </a:xfrm>
        </p:spPr>
      </p:pic>
      <p:sp>
        <p:nvSpPr>
          <p:cNvPr id="2" name="Rectangle 1">
            <a:extLst>
              <a:ext uri="{FF2B5EF4-FFF2-40B4-BE49-F238E27FC236}">
                <a16:creationId xmlns:a16="http://schemas.microsoft.com/office/drawing/2014/main" id="{03C43274-3AD8-DF24-4016-71C84CC473CE}"/>
              </a:ext>
            </a:extLst>
          </p:cNvPr>
          <p:cNvSpPr/>
          <p:nvPr/>
        </p:nvSpPr>
        <p:spPr>
          <a:xfrm>
            <a:off x="5943600" y="4806462"/>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532E684-2743-DCAA-F7BE-17F14347F27C}"/>
              </a:ext>
            </a:extLst>
          </p:cNvPr>
          <p:cNvSpPr/>
          <p:nvPr/>
        </p:nvSpPr>
        <p:spPr>
          <a:xfrm>
            <a:off x="0" y="1793632"/>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11">
            <a:extLst>
              <a:ext uri="{FF2B5EF4-FFF2-40B4-BE49-F238E27FC236}">
                <a16:creationId xmlns:a16="http://schemas.microsoft.com/office/drawing/2014/main" id="{F51BD2FE-2757-33E5-B48A-B1264409B5B8}"/>
              </a:ext>
            </a:extLst>
          </p:cNvPr>
          <p:cNvSpPr>
            <a:spLocks noGrp="1"/>
          </p:cNvSpPr>
          <p:nvPr>
            <p:ph type="title"/>
          </p:nvPr>
        </p:nvSpPr>
        <p:spPr>
          <a:xfrm>
            <a:off x="430306" y="3845170"/>
            <a:ext cx="4733366" cy="2051538"/>
          </a:xfrm>
        </p:spPr>
        <p:txBody>
          <a:bodyPr>
            <a:normAutofit/>
          </a:bodyPr>
          <a:lstStyle/>
          <a:p>
            <a:r>
              <a:rPr lang="en-US" sz="4000" dirty="0"/>
              <a:t>Energy transfer from fuel cells</a:t>
            </a:r>
          </a:p>
        </p:txBody>
      </p:sp>
      <p:sp>
        <p:nvSpPr>
          <p:cNvPr id="18" name="Title 11">
            <a:extLst>
              <a:ext uri="{FF2B5EF4-FFF2-40B4-BE49-F238E27FC236}">
                <a16:creationId xmlns:a16="http://schemas.microsoft.com/office/drawing/2014/main" id="{093C985E-0591-4C46-69AF-4F85A2C4AFCB}"/>
              </a:ext>
            </a:extLst>
          </p:cNvPr>
          <p:cNvSpPr txBox="1">
            <a:spLocks/>
          </p:cNvSpPr>
          <p:nvPr/>
        </p:nvSpPr>
        <p:spPr>
          <a:xfrm>
            <a:off x="990600" y="1793632"/>
            <a:ext cx="4117428" cy="2051538"/>
          </a:xfrm>
          <a:prstGeom prst="rect">
            <a:avLst/>
          </a:prstGeom>
        </p:spPr>
        <p:txBody>
          <a:bodyPr vert="horz" lIns="91440" tIns="45720" rIns="91440" bIns="45720" rtlCol="0" anchor="ctr">
            <a:normAutofit/>
          </a:bodyPr>
          <a:lstStyle>
            <a:lvl1pPr algn="l" defTabSz="914400" rtl="0" eaLnBrk="1" fontAlgn="t" latinLnBrk="0" hangingPunct="1">
              <a:lnSpc>
                <a:spcPts val="4400"/>
              </a:lnSpc>
              <a:spcBef>
                <a:spcPct val="0"/>
              </a:spcBef>
              <a:buNone/>
              <a:defRPr sz="4400" kern="1200">
                <a:solidFill>
                  <a:schemeClr val="bg1"/>
                </a:solidFill>
                <a:latin typeface="Arial" panose="020B0604020202020204" pitchFamily="34" charset="0"/>
                <a:ea typeface="+mj-ea"/>
                <a:cs typeface="Arial" panose="020B0604020202020204" pitchFamily="34" charset="0"/>
              </a:defRPr>
            </a:lvl1pPr>
          </a:lstStyle>
          <a:p>
            <a:r>
              <a:rPr lang="en-US" dirty="0">
                <a:solidFill>
                  <a:srgbClr val="0AD795"/>
                </a:solidFill>
              </a:rPr>
              <a:t>Lesson Two</a:t>
            </a:r>
          </a:p>
        </p:txBody>
      </p:sp>
      <p:pic>
        <p:nvPicPr>
          <p:cNvPr id="4" name="Picture Placeholder 21" descr="A close-up of water droplets&#10;&#10;Description automatically generated">
            <a:extLst>
              <a:ext uri="{FF2B5EF4-FFF2-40B4-BE49-F238E27FC236}">
                <a16:creationId xmlns:a16="http://schemas.microsoft.com/office/drawing/2014/main" id="{E8F37202-2DDA-42FE-E750-24884A372BA0}"/>
              </a:ext>
            </a:extLst>
          </p:cNvPr>
          <p:cNvPicPr>
            <a:picLocks noChangeAspect="1"/>
          </p:cNvPicPr>
          <p:nvPr/>
        </p:nvPicPr>
        <p:blipFill>
          <a:blip r:embed="rId4">
            <a:extLst>
              <a:ext uri="{28A0092B-C50C-407E-A947-70E740481C1C}">
                <a14:useLocalDpi xmlns:a14="http://schemas.microsoft.com/office/drawing/2010/main" val="0"/>
              </a:ext>
            </a:extLst>
          </a:blip>
          <a:srcRect t="14563" b="14563"/>
          <a:stretch>
            <a:fillRect/>
          </a:stretch>
        </p:blipFill>
        <p:spPr>
          <a:xfrm>
            <a:off x="5509846" y="515815"/>
            <a:ext cx="1757729" cy="2179760"/>
          </a:xfrm>
          <a:prstGeom prst="rect">
            <a:avLst/>
          </a:prstGeom>
        </p:spPr>
      </p:pic>
    </p:spTree>
    <p:extLst>
      <p:ext uri="{BB962C8B-B14F-4D97-AF65-F5344CB8AC3E}">
        <p14:creationId xmlns:p14="http://schemas.microsoft.com/office/powerpoint/2010/main" val="42693825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57DB60-774F-57C7-24A0-25D2C5A17AA8}"/>
              </a:ext>
            </a:extLst>
          </p:cNvPr>
          <p:cNvSpPr>
            <a:spLocks noGrp="1"/>
          </p:cNvSpPr>
          <p:nvPr>
            <p:ph type="title"/>
          </p:nvPr>
        </p:nvSpPr>
        <p:spPr>
          <a:xfrm>
            <a:off x="427055" y="151612"/>
            <a:ext cx="11356212" cy="1197458"/>
          </a:xfrm>
        </p:spPr>
        <p:txBody>
          <a:bodyPr>
            <a:normAutofit/>
          </a:bodyPr>
          <a:lstStyle/>
          <a:p>
            <a:r>
              <a:rPr lang="en-US" dirty="0">
                <a:solidFill>
                  <a:srgbClr val="0AD795"/>
                </a:solidFill>
              </a:rPr>
              <a:t>Now it’s your turn</a:t>
            </a:r>
            <a:endParaRPr lang="en-US" dirty="0"/>
          </a:p>
        </p:txBody>
      </p:sp>
      <p:sp>
        <p:nvSpPr>
          <p:cNvPr id="3" name="Rectangle 2">
            <a:extLst>
              <a:ext uri="{FF2B5EF4-FFF2-40B4-BE49-F238E27FC236}">
                <a16:creationId xmlns:a16="http://schemas.microsoft.com/office/drawing/2014/main" id="{3AC10D5F-A525-A9C5-5A71-A896CE225CF6}"/>
              </a:ext>
            </a:extLst>
          </p:cNvPr>
          <p:cNvSpPr/>
          <p:nvPr/>
        </p:nvSpPr>
        <p:spPr>
          <a:xfrm>
            <a:off x="0" y="1793632"/>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23">
            <a:extLst>
              <a:ext uri="{FF2B5EF4-FFF2-40B4-BE49-F238E27FC236}">
                <a16:creationId xmlns:a16="http://schemas.microsoft.com/office/drawing/2014/main" id="{27C7E6AB-6CD5-D489-25BA-C2DFC2064DDC}"/>
              </a:ext>
            </a:extLst>
          </p:cNvPr>
          <p:cNvSpPr>
            <a:spLocks noGrp="1"/>
          </p:cNvSpPr>
          <p:nvPr>
            <p:ph type="body" sz="quarter" idx="10"/>
          </p:nvPr>
        </p:nvSpPr>
        <p:spPr>
          <a:xfrm>
            <a:off x="1068729" y="1717110"/>
            <a:ext cx="9025282" cy="3508654"/>
          </a:xfrm>
        </p:spPr>
        <p:txBody>
          <a:bodyPr anchor="ctr"/>
          <a:lstStyle/>
          <a:p>
            <a:r>
              <a:rPr lang="en-GB" sz="2400" dirty="0"/>
              <a:t>Your teacher will have given you a set of loop cards.</a:t>
            </a:r>
          </a:p>
          <a:p>
            <a:endParaRPr lang="en-GB" sz="2400" dirty="0"/>
          </a:p>
          <a:p>
            <a:r>
              <a:rPr lang="en-GB" sz="2400" dirty="0"/>
              <a:t>Read out the name of your store and your classmate will have the accompanying definition which they will read out. </a:t>
            </a:r>
          </a:p>
        </p:txBody>
      </p:sp>
      <p:sp>
        <p:nvSpPr>
          <p:cNvPr id="7" name="Rectangle 6">
            <a:extLst>
              <a:ext uri="{FF2B5EF4-FFF2-40B4-BE49-F238E27FC236}">
                <a16:creationId xmlns:a16="http://schemas.microsoft.com/office/drawing/2014/main" id="{BA7516E1-C1D4-F0BA-58E8-D49D31C31275}"/>
              </a:ext>
            </a:extLst>
          </p:cNvPr>
          <p:cNvSpPr/>
          <p:nvPr/>
        </p:nvSpPr>
        <p:spPr>
          <a:xfrm rot="5400000">
            <a:off x="8992042" y="485251"/>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4">
            <a:extLst>
              <a:ext uri="{FF2B5EF4-FFF2-40B4-BE49-F238E27FC236}">
                <a16:creationId xmlns:a16="http://schemas.microsoft.com/office/drawing/2014/main" id="{DCA9BD5C-FA77-02C8-4F94-E53FAD2F85FE}"/>
              </a:ext>
            </a:extLst>
          </p:cNvPr>
          <p:cNvSpPr txBox="1">
            <a:spLocks/>
          </p:cNvSpPr>
          <p:nvPr/>
        </p:nvSpPr>
        <p:spPr>
          <a:xfrm>
            <a:off x="427055" y="1078434"/>
            <a:ext cx="10032070" cy="45070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Can you think of any other examples of energy transfer?</a:t>
            </a:r>
          </a:p>
        </p:txBody>
      </p:sp>
    </p:spTree>
    <p:extLst>
      <p:ext uri="{BB962C8B-B14F-4D97-AF65-F5344CB8AC3E}">
        <p14:creationId xmlns:p14="http://schemas.microsoft.com/office/powerpoint/2010/main" val="7582213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boat&#10;&#10;Description automatically generated">
            <a:extLst>
              <a:ext uri="{FF2B5EF4-FFF2-40B4-BE49-F238E27FC236}">
                <a16:creationId xmlns:a16="http://schemas.microsoft.com/office/drawing/2014/main" id="{7D10E495-A8E5-DE82-5B2A-B4F8FF2628BD}"/>
              </a:ext>
            </a:extLst>
          </p:cNvPr>
          <p:cNvPicPr>
            <a:picLocks noChangeAspect="1"/>
          </p:cNvPicPr>
          <p:nvPr/>
        </p:nvPicPr>
        <p:blipFill rotWithShape="1">
          <a:blip r:embed="rId3">
            <a:alphaModFix amt="50000"/>
            <a:extLst>
              <a:ext uri="{28A0092B-C50C-407E-A947-70E740481C1C}">
                <a14:useLocalDpi xmlns:a14="http://schemas.microsoft.com/office/drawing/2010/main" val="0"/>
              </a:ext>
            </a:extLst>
          </a:blip>
          <a:srcRect l="1" r="-393"/>
          <a:stretch/>
        </p:blipFill>
        <p:spPr>
          <a:xfrm>
            <a:off x="2629" y="0"/>
            <a:ext cx="12240000" cy="6858000"/>
          </a:xfrm>
          <a:prstGeom prst="rect">
            <a:avLst/>
          </a:prstGeom>
        </p:spPr>
      </p:pic>
      <p:sp>
        <p:nvSpPr>
          <p:cNvPr id="9" name="Title 8">
            <a:extLst>
              <a:ext uri="{FF2B5EF4-FFF2-40B4-BE49-F238E27FC236}">
                <a16:creationId xmlns:a16="http://schemas.microsoft.com/office/drawing/2014/main" id="{BF57DB60-774F-57C7-24A0-25D2C5A17AA8}"/>
              </a:ext>
            </a:extLst>
          </p:cNvPr>
          <p:cNvSpPr>
            <a:spLocks noGrp="1"/>
          </p:cNvSpPr>
          <p:nvPr>
            <p:ph type="title"/>
          </p:nvPr>
        </p:nvSpPr>
        <p:spPr>
          <a:xfrm>
            <a:off x="1019791" y="1793632"/>
            <a:ext cx="7750985" cy="2051538"/>
          </a:xfrm>
        </p:spPr>
        <p:txBody>
          <a:bodyPr anchor="ctr">
            <a:normAutofit/>
          </a:bodyPr>
          <a:lstStyle/>
          <a:p>
            <a:r>
              <a:rPr lang="en-US" dirty="0"/>
              <a:t>How does energy transfer take place in a hydrogen-powered boat?</a:t>
            </a:r>
          </a:p>
        </p:txBody>
      </p:sp>
      <p:sp>
        <p:nvSpPr>
          <p:cNvPr id="3" name="Rectangle 2">
            <a:extLst>
              <a:ext uri="{FF2B5EF4-FFF2-40B4-BE49-F238E27FC236}">
                <a16:creationId xmlns:a16="http://schemas.microsoft.com/office/drawing/2014/main" id="{18AF3D90-02E0-2381-2E6A-12FD10E06767}"/>
              </a:ext>
            </a:extLst>
          </p:cNvPr>
          <p:cNvSpPr/>
          <p:nvPr/>
        </p:nvSpPr>
        <p:spPr>
          <a:xfrm>
            <a:off x="0" y="1793632"/>
            <a:ext cx="152400" cy="2051538"/>
          </a:xfrm>
          <a:prstGeom prst="rect">
            <a:avLst/>
          </a:prstGeom>
          <a:solidFill>
            <a:srgbClr val="FF4B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1A80B101-8521-79C3-10B9-7336A3488B63}"/>
              </a:ext>
            </a:extLst>
          </p:cNvPr>
          <p:cNvSpPr/>
          <p:nvPr/>
        </p:nvSpPr>
        <p:spPr>
          <a:xfrm rot="16200000">
            <a:off x="8992532" y="490399"/>
            <a:ext cx="152400" cy="2051538"/>
          </a:xfrm>
          <a:prstGeom prst="rect">
            <a:avLst/>
          </a:prstGeom>
          <a:solidFill>
            <a:srgbClr val="FF4B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Graphic 28">
            <a:extLst>
              <a:ext uri="{FF2B5EF4-FFF2-40B4-BE49-F238E27FC236}">
                <a16:creationId xmlns:a16="http://schemas.microsoft.com/office/drawing/2014/main" id="{6F668D41-AE20-708C-8B57-90D9185FDB3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770373" y="-398716"/>
            <a:ext cx="4472256" cy="2453352"/>
          </a:xfrm>
          <a:prstGeom prst="rect">
            <a:avLst/>
          </a:prstGeom>
        </p:spPr>
      </p:pic>
      <p:sp>
        <p:nvSpPr>
          <p:cNvPr id="2" name="Title 1">
            <a:extLst>
              <a:ext uri="{FF2B5EF4-FFF2-40B4-BE49-F238E27FC236}">
                <a16:creationId xmlns:a16="http://schemas.microsoft.com/office/drawing/2014/main" id="{33856BA9-6445-3C8D-B7FD-17FEDE3DD183}"/>
              </a:ext>
            </a:extLst>
          </p:cNvPr>
          <p:cNvSpPr txBox="1">
            <a:spLocks/>
          </p:cNvSpPr>
          <p:nvPr/>
        </p:nvSpPr>
        <p:spPr>
          <a:xfrm>
            <a:off x="416689" y="156781"/>
            <a:ext cx="6958672" cy="11974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Arial" panose="020B0604020202020204" pitchFamily="34" charset="0"/>
                <a:ea typeface="+mj-ea"/>
                <a:cs typeface="Arial" panose="020B0604020202020204" pitchFamily="34" charset="0"/>
              </a:defRPr>
            </a:lvl1pPr>
          </a:lstStyle>
          <a:p>
            <a:r>
              <a:rPr lang="en-GB"/>
              <a:t>Energy Transfers</a:t>
            </a:r>
            <a:endParaRPr lang="en-GB" dirty="0"/>
          </a:p>
        </p:txBody>
      </p:sp>
    </p:spTree>
    <p:extLst>
      <p:ext uri="{BB962C8B-B14F-4D97-AF65-F5344CB8AC3E}">
        <p14:creationId xmlns:p14="http://schemas.microsoft.com/office/powerpoint/2010/main" val="417454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95B0AED-7C06-6007-8AB4-AFC3125AA072}"/>
              </a:ext>
            </a:extLst>
          </p:cNvPr>
          <p:cNvSpPr txBox="1">
            <a:spLocks noGrp="1"/>
          </p:cNvSpPr>
          <p:nvPr>
            <p:ph type="body" sz="quarter" idx="10"/>
          </p:nvPr>
        </p:nvSpPr>
        <p:spPr>
          <a:xfrm>
            <a:off x="1068729" y="1717109"/>
            <a:ext cx="6778905" cy="1421928"/>
          </a:xfrm>
          <a:prstGeom prst="rect">
            <a:avLst/>
          </a:prstGeom>
          <a:noFill/>
        </p:spPr>
        <p:txBody>
          <a:bodyPr wrap="square">
            <a:spAutoFit/>
          </a:bodyPr>
          <a:lstStyle/>
          <a:p>
            <a:r>
              <a:rPr lang="en-GB" sz="2400" b="0" i="0" dirty="0">
                <a:effectLst/>
                <a:latin typeface="Söhne"/>
              </a:rPr>
              <a:t>In a hydrogen-powered boat, the primary energy transfer involves the conversion of chemical energy stored in molecular hydrogen (H</a:t>
            </a:r>
            <a:r>
              <a:rPr lang="en-GB" sz="2400" b="0" i="0" baseline="-25000" dirty="0">
                <a:effectLst/>
                <a:latin typeface="Söhne"/>
              </a:rPr>
              <a:t>2</a:t>
            </a:r>
            <a:r>
              <a:rPr lang="en-GB" sz="2400" b="0" i="0" dirty="0">
                <a:effectLst/>
                <a:latin typeface="Söhne"/>
              </a:rPr>
              <a:t>) into electrical energy through a fuel cell. </a:t>
            </a:r>
            <a:endParaRPr lang="en-GB" sz="2400" dirty="0"/>
          </a:p>
        </p:txBody>
      </p:sp>
      <p:sp>
        <p:nvSpPr>
          <p:cNvPr id="9" name="Rectangle 8">
            <a:extLst>
              <a:ext uri="{FF2B5EF4-FFF2-40B4-BE49-F238E27FC236}">
                <a16:creationId xmlns:a16="http://schemas.microsoft.com/office/drawing/2014/main" id="{18AC05BF-3D6B-2B27-548B-857EC2B366EE}"/>
              </a:ext>
            </a:extLst>
          </p:cNvPr>
          <p:cNvSpPr/>
          <p:nvPr/>
        </p:nvSpPr>
        <p:spPr>
          <a:xfrm>
            <a:off x="0" y="1793632"/>
            <a:ext cx="152400" cy="2051538"/>
          </a:xfrm>
          <a:prstGeom prst="rect">
            <a:avLst/>
          </a:prstGeom>
          <a:solidFill>
            <a:srgbClr val="FF4B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1CC3EA4-C905-9AAF-EE44-FA5FF8F6A922}"/>
              </a:ext>
            </a:extLst>
          </p:cNvPr>
          <p:cNvSpPr/>
          <p:nvPr/>
        </p:nvSpPr>
        <p:spPr>
          <a:xfrm rot="16200000">
            <a:off x="8992532" y="490399"/>
            <a:ext cx="152400" cy="2051538"/>
          </a:xfrm>
          <a:prstGeom prst="rect">
            <a:avLst/>
          </a:prstGeom>
          <a:solidFill>
            <a:srgbClr val="FF4B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20405A0F-B036-A26B-E9C5-C1D66DB67F3B}"/>
              </a:ext>
            </a:extLst>
          </p:cNvPr>
          <p:cNvGrpSpPr/>
          <p:nvPr/>
        </p:nvGrpSpPr>
        <p:grpSpPr>
          <a:xfrm>
            <a:off x="512604" y="4136704"/>
            <a:ext cx="11127818" cy="1198382"/>
            <a:chOff x="417958" y="3632431"/>
            <a:chExt cx="11127818" cy="1198382"/>
          </a:xfrm>
        </p:grpSpPr>
        <p:sp>
          <p:nvSpPr>
            <p:cNvPr id="13" name="TextBox 12">
              <a:extLst>
                <a:ext uri="{FF2B5EF4-FFF2-40B4-BE49-F238E27FC236}">
                  <a16:creationId xmlns:a16="http://schemas.microsoft.com/office/drawing/2014/main" id="{2EF027C0-221A-BB69-0A15-46D7271A12F3}"/>
                </a:ext>
              </a:extLst>
            </p:cNvPr>
            <p:cNvSpPr txBox="1"/>
            <p:nvPr/>
          </p:nvSpPr>
          <p:spPr>
            <a:xfrm>
              <a:off x="3316199" y="4246038"/>
              <a:ext cx="1954084" cy="584775"/>
            </a:xfrm>
            <a:prstGeom prst="rect">
              <a:avLst/>
            </a:prstGeom>
            <a:noFill/>
          </p:spPr>
          <p:txBody>
            <a:bodyPr wrap="square" rtlCol="0">
              <a:spAutoFit/>
            </a:bodyPr>
            <a:lstStyle/>
            <a:p>
              <a:pPr algn="ctr"/>
              <a:r>
                <a:rPr lang="en-GB" sz="1600" dirty="0">
                  <a:solidFill>
                    <a:srgbClr val="071739"/>
                  </a:solidFill>
                </a:rPr>
                <a:t>Electrical energy in the fuel cell</a:t>
              </a:r>
            </a:p>
          </p:txBody>
        </p:sp>
        <p:grpSp>
          <p:nvGrpSpPr>
            <p:cNvPr id="23" name="Group 22">
              <a:extLst>
                <a:ext uri="{FF2B5EF4-FFF2-40B4-BE49-F238E27FC236}">
                  <a16:creationId xmlns:a16="http://schemas.microsoft.com/office/drawing/2014/main" id="{1624FA51-FABB-1FB9-CFD3-38D0C1EEA54B}"/>
                </a:ext>
              </a:extLst>
            </p:cNvPr>
            <p:cNvGrpSpPr/>
            <p:nvPr/>
          </p:nvGrpSpPr>
          <p:grpSpPr>
            <a:xfrm>
              <a:off x="417958" y="3632431"/>
              <a:ext cx="11127818" cy="1198382"/>
              <a:chOff x="417958" y="3632431"/>
              <a:chExt cx="11127818" cy="1198382"/>
            </a:xfrm>
          </p:grpSpPr>
          <p:sp>
            <p:nvSpPr>
              <p:cNvPr id="12" name="TextBox 11">
                <a:extLst>
                  <a:ext uri="{FF2B5EF4-FFF2-40B4-BE49-F238E27FC236}">
                    <a16:creationId xmlns:a16="http://schemas.microsoft.com/office/drawing/2014/main" id="{50BAF893-B982-1254-DA0B-50490D547D7D}"/>
                  </a:ext>
                </a:extLst>
              </p:cNvPr>
              <p:cNvSpPr txBox="1"/>
              <p:nvPr/>
            </p:nvSpPr>
            <p:spPr>
              <a:xfrm>
                <a:off x="417958" y="4246038"/>
                <a:ext cx="1918224" cy="584775"/>
              </a:xfrm>
              <a:prstGeom prst="rect">
                <a:avLst/>
              </a:prstGeom>
              <a:noFill/>
            </p:spPr>
            <p:txBody>
              <a:bodyPr wrap="square" rtlCol="0">
                <a:spAutoFit/>
              </a:bodyPr>
              <a:lstStyle/>
              <a:p>
                <a:pPr algn="ctr"/>
                <a:r>
                  <a:rPr lang="en-GB" sz="1600" dirty="0">
                    <a:solidFill>
                      <a:srgbClr val="071739"/>
                    </a:solidFill>
                  </a:rPr>
                  <a:t>Chemical energy in hydrogen </a:t>
                </a:r>
              </a:p>
            </p:txBody>
          </p:sp>
          <p:grpSp>
            <p:nvGrpSpPr>
              <p:cNvPr id="22" name="Group 21">
                <a:extLst>
                  <a:ext uri="{FF2B5EF4-FFF2-40B4-BE49-F238E27FC236}">
                    <a16:creationId xmlns:a16="http://schemas.microsoft.com/office/drawing/2014/main" id="{D5051E01-0B80-EB13-4049-0F6BDA616126}"/>
                  </a:ext>
                </a:extLst>
              </p:cNvPr>
              <p:cNvGrpSpPr/>
              <p:nvPr/>
            </p:nvGrpSpPr>
            <p:grpSpPr>
              <a:xfrm>
                <a:off x="2435030" y="3632431"/>
                <a:ext cx="9110746" cy="1185084"/>
                <a:chOff x="2435030" y="3632431"/>
                <a:chExt cx="9110746" cy="1185084"/>
              </a:xfrm>
            </p:grpSpPr>
            <p:sp>
              <p:nvSpPr>
                <p:cNvPr id="14" name="TextBox 13">
                  <a:extLst>
                    <a:ext uri="{FF2B5EF4-FFF2-40B4-BE49-F238E27FC236}">
                      <a16:creationId xmlns:a16="http://schemas.microsoft.com/office/drawing/2014/main" id="{81B64865-19C9-0FA2-C453-5DD0B4A5588D}"/>
                    </a:ext>
                  </a:extLst>
                </p:cNvPr>
                <p:cNvSpPr txBox="1"/>
                <p:nvPr/>
              </p:nvSpPr>
              <p:spPr>
                <a:xfrm>
                  <a:off x="6246963" y="4232740"/>
                  <a:ext cx="2225040" cy="584775"/>
                </a:xfrm>
                <a:prstGeom prst="rect">
                  <a:avLst/>
                </a:prstGeom>
                <a:noFill/>
              </p:spPr>
              <p:txBody>
                <a:bodyPr wrap="square" rtlCol="0">
                  <a:spAutoFit/>
                </a:bodyPr>
                <a:lstStyle/>
                <a:p>
                  <a:pPr algn="ctr"/>
                  <a:r>
                    <a:rPr lang="en-GB" sz="1600" dirty="0">
                      <a:solidFill>
                        <a:srgbClr val="071739"/>
                      </a:solidFill>
                    </a:rPr>
                    <a:t>Mechanical energy to propel the boat </a:t>
                  </a:r>
                </a:p>
              </p:txBody>
            </p:sp>
            <p:sp>
              <p:nvSpPr>
                <p:cNvPr id="15" name="TextBox 14">
                  <a:extLst>
                    <a:ext uri="{FF2B5EF4-FFF2-40B4-BE49-F238E27FC236}">
                      <a16:creationId xmlns:a16="http://schemas.microsoft.com/office/drawing/2014/main" id="{651BDDF9-FF0A-0F75-09FD-9809269A98D9}"/>
                    </a:ext>
                  </a:extLst>
                </p:cNvPr>
                <p:cNvSpPr txBox="1"/>
                <p:nvPr/>
              </p:nvSpPr>
              <p:spPr>
                <a:xfrm>
                  <a:off x="9181716" y="4194054"/>
                  <a:ext cx="2364060" cy="584775"/>
                </a:xfrm>
                <a:prstGeom prst="rect">
                  <a:avLst/>
                </a:prstGeom>
                <a:noFill/>
              </p:spPr>
              <p:txBody>
                <a:bodyPr wrap="square" rtlCol="0">
                  <a:spAutoFit/>
                </a:bodyPr>
                <a:lstStyle/>
                <a:p>
                  <a:pPr algn="ctr"/>
                  <a:r>
                    <a:rPr lang="en-GB" sz="1600" dirty="0">
                      <a:solidFill>
                        <a:srgbClr val="071739"/>
                      </a:solidFill>
                    </a:rPr>
                    <a:t>Kinetic energy when boat is moving </a:t>
                  </a:r>
                </a:p>
              </p:txBody>
            </p:sp>
            <p:sp>
              <p:nvSpPr>
                <p:cNvPr id="16" name="Arrow: Right 24">
                  <a:extLst>
                    <a:ext uri="{FF2B5EF4-FFF2-40B4-BE49-F238E27FC236}">
                      <a16:creationId xmlns:a16="http://schemas.microsoft.com/office/drawing/2014/main" id="{E1424F8B-3617-B194-D20A-D1174B7AC09B}"/>
                    </a:ext>
                  </a:extLst>
                </p:cNvPr>
                <p:cNvSpPr/>
                <p:nvPr/>
              </p:nvSpPr>
              <p:spPr>
                <a:xfrm>
                  <a:off x="2435030" y="3632431"/>
                  <a:ext cx="782320" cy="284480"/>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7" name="Arrow: Right 25">
                  <a:extLst>
                    <a:ext uri="{FF2B5EF4-FFF2-40B4-BE49-F238E27FC236}">
                      <a16:creationId xmlns:a16="http://schemas.microsoft.com/office/drawing/2014/main" id="{8E535DCD-C98A-3002-212E-4F89F4CA4274}"/>
                    </a:ext>
                  </a:extLst>
                </p:cNvPr>
                <p:cNvSpPr/>
                <p:nvPr/>
              </p:nvSpPr>
              <p:spPr>
                <a:xfrm>
                  <a:off x="5569099" y="3663139"/>
                  <a:ext cx="782320" cy="284480"/>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8" name="Arrow: Right 26">
                  <a:extLst>
                    <a:ext uri="{FF2B5EF4-FFF2-40B4-BE49-F238E27FC236}">
                      <a16:creationId xmlns:a16="http://schemas.microsoft.com/office/drawing/2014/main" id="{1E0798E8-1A04-AC3F-C245-A3496985F1D1}"/>
                    </a:ext>
                  </a:extLst>
                </p:cNvPr>
                <p:cNvSpPr/>
                <p:nvPr/>
              </p:nvSpPr>
              <p:spPr>
                <a:xfrm>
                  <a:off x="8472003" y="3632431"/>
                  <a:ext cx="782320" cy="284480"/>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grpSp>
        </p:grpSp>
      </p:grpSp>
      <p:pic>
        <p:nvPicPr>
          <p:cNvPr id="3" name="Picture 2" descr="A blue and green symbol with a green lightning bolt&#10;&#10;Description automatically generated with medium confidence">
            <a:extLst>
              <a:ext uri="{FF2B5EF4-FFF2-40B4-BE49-F238E27FC236}">
                <a16:creationId xmlns:a16="http://schemas.microsoft.com/office/drawing/2014/main" id="{D0A71361-159A-4430-FF47-1D47AADCCE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2408" y="3498228"/>
            <a:ext cx="1331752" cy="1363211"/>
          </a:xfrm>
          <a:prstGeom prst="rect">
            <a:avLst/>
          </a:prstGeom>
        </p:spPr>
      </p:pic>
      <p:pic>
        <p:nvPicPr>
          <p:cNvPr id="5" name="Picture 4" descr="A blue logo with a black background&#10;&#10;Description automatically generated">
            <a:extLst>
              <a:ext uri="{FF2B5EF4-FFF2-40B4-BE49-F238E27FC236}">
                <a16:creationId xmlns:a16="http://schemas.microsoft.com/office/drawing/2014/main" id="{7AE15192-A118-9862-BD34-5C7943F865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49283" y="3498228"/>
            <a:ext cx="1257300" cy="1257300"/>
          </a:xfrm>
          <a:prstGeom prst="rect">
            <a:avLst/>
          </a:prstGeom>
        </p:spPr>
      </p:pic>
      <p:pic>
        <p:nvPicPr>
          <p:cNvPr id="7" name="Picture 6" descr="A blue symbol with arrows and a gear&#10;&#10;Description automatically generated">
            <a:extLst>
              <a:ext uri="{FF2B5EF4-FFF2-40B4-BE49-F238E27FC236}">
                <a16:creationId xmlns:a16="http://schemas.microsoft.com/office/drawing/2014/main" id="{8E0AE0B0-A077-4774-BF11-BDE8F5FF78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53125" y="3498228"/>
            <a:ext cx="1257300" cy="1257300"/>
          </a:xfrm>
          <a:prstGeom prst="rect">
            <a:avLst/>
          </a:prstGeom>
        </p:spPr>
      </p:pic>
      <p:pic>
        <p:nvPicPr>
          <p:cNvPr id="21" name="Picture 20" descr="A blue fan with a black background&#10;&#10;Description automatically generated">
            <a:extLst>
              <a:ext uri="{FF2B5EF4-FFF2-40B4-BE49-F238E27FC236}">
                <a16:creationId xmlns:a16="http://schemas.microsoft.com/office/drawing/2014/main" id="{F6F92CC3-E1E1-0D81-D092-5CF1BAA5DB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73081" y="3472427"/>
            <a:ext cx="1257300" cy="1257300"/>
          </a:xfrm>
          <a:prstGeom prst="rect">
            <a:avLst/>
          </a:prstGeom>
        </p:spPr>
      </p:pic>
      <p:sp>
        <p:nvSpPr>
          <p:cNvPr id="25" name="Title 1">
            <a:extLst>
              <a:ext uri="{FF2B5EF4-FFF2-40B4-BE49-F238E27FC236}">
                <a16:creationId xmlns:a16="http://schemas.microsoft.com/office/drawing/2014/main" id="{CCAA253B-A684-4A57-BF0B-0154D45B5176}"/>
              </a:ext>
            </a:extLst>
          </p:cNvPr>
          <p:cNvSpPr txBox="1">
            <a:spLocks/>
          </p:cNvSpPr>
          <p:nvPr/>
        </p:nvSpPr>
        <p:spPr>
          <a:xfrm>
            <a:off x="416689" y="156781"/>
            <a:ext cx="6958672" cy="11974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GB"/>
              <a:t>Energy Transfers</a:t>
            </a:r>
            <a:endParaRPr lang="en-GB" dirty="0"/>
          </a:p>
        </p:txBody>
      </p:sp>
      <p:pic>
        <p:nvPicPr>
          <p:cNvPr id="28" name="Picture 27">
            <a:extLst>
              <a:ext uri="{FF2B5EF4-FFF2-40B4-BE49-F238E27FC236}">
                <a16:creationId xmlns:a16="http://schemas.microsoft.com/office/drawing/2014/main" id="{7BD6ECB3-14BF-AC01-276D-2BF813E9250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21699" y="581247"/>
            <a:ext cx="3975214" cy="495304"/>
          </a:xfrm>
          <a:prstGeom prst="rect">
            <a:avLst/>
          </a:prstGeom>
        </p:spPr>
      </p:pic>
    </p:spTree>
    <p:extLst>
      <p:ext uri="{BB962C8B-B14F-4D97-AF65-F5344CB8AC3E}">
        <p14:creationId xmlns:p14="http://schemas.microsoft.com/office/powerpoint/2010/main" val="15085108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87951-85DD-A38E-C7E5-5F9BA9C5B60C}"/>
              </a:ext>
            </a:extLst>
          </p:cNvPr>
          <p:cNvSpPr>
            <a:spLocks noGrp="1"/>
          </p:cNvSpPr>
          <p:nvPr>
            <p:ph type="title"/>
          </p:nvPr>
        </p:nvSpPr>
        <p:spPr/>
        <p:txBody>
          <a:bodyPr/>
          <a:lstStyle/>
          <a:p>
            <a:r>
              <a:rPr lang="en-US" dirty="0"/>
              <a:t>Energy Pathways</a:t>
            </a:r>
          </a:p>
        </p:txBody>
      </p:sp>
      <p:sp>
        <p:nvSpPr>
          <p:cNvPr id="8" name="Text Placeholder 7">
            <a:extLst>
              <a:ext uri="{FF2B5EF4-FFF2-40B4-BE49-F238E27FC236}">
                <a16:creationId xmlns:a16="http://schemas.microsoft.com/office/drawing/2014/main" id="{C95B0AED-7C06-6007-8AB4-AFC3125AA072}"/>
              </a:ext>
            </a:extLst>
          </p:cNvPr>
          <p:cNvSpPr txBox="1">
            <a:spLocks noGrp="1"/>
          </p:cNvSpPr>
          <p:nvPr>
            <p:ph type="body" sz="quarter" idx="10"/>
          </p:nvPr>
        </p:nvSpPr>
        <p:spPr>
          <a:prstGeom prst="rect">
            <a:avLst/>
          </a:prstGeom>
          <a:noFill/>
        </p:spPr>
        <p:txBody>
          <a:bodyPr wrap="square">
            <a:spAutoFit/>
          </a:bodyPr>
          <a:lstStyle/>
          <a:p>
            <a:br>
              <a:rPr lang="en-GB" sz="2400" dirty="0"/>
            </a:br>
            <a:r>
              <a:rPr lang="en-GB" sz="2400" dirty="0"/>
              <a:t>The fuel cell of a hydrogen-powered boat transfers energy from the chemical energy store of the fuel cell to the kinetic energy store of the moving boat. The energy is transferred mechanically as the motor applies forces to propel the boat. </a:t>
            </a:r>
          </a:p>
          <a:p>
            <a:endParaRPr lang="en-GB" sz="2400" dirty="0"/>
          </a:p>
        </p:txBody>
      </p:sp>
      <p:sp>
        <p:nvSpPr>
          <p:cNvPr id="9" name="Rectangle 8">
            <a:extLst>
              <a:ext uri="{FF2B5EF4-FFF2-40B4-BE49-F238E27FC236}">
                <a16:creationId xmlns:a16="http://schemas.microsoft.com/office/drawing/2014/main" id="{18AC05BF-3D6B-2B27-548B-857EC2B366EE}"/>
              </a:ext>
            </a:extLst>
          </p:cNvPr>
          <p:cNvSpPr/>
          <p:nvPr/>
        </p:nvSpPr>
        <p:spPr>
          <a:xfrm>
            <a:off x="0" y="1793632"/>
            <a:ext cx="152400" cy="2051538"/>
          </a:xfrm>
          <a:prstGeom prst="rect">
            <a:avLst/>
          </a:prstGeom>
          <a:solidFill>
            <a:srgbClr val="FF4B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1CC3EA4-C905-9AAF-EE44-FA5FF8F6A922}"/>
              </a:ext>
            </a:extLst>
          </p:cNvPr>
          <p:cNvSpPr/>
          <p:nvPr/>
        </p:nvSpPr>
        <p:spPr>
          <a:xfrm rot="16200000">
            <a:off x="8992532" y="490399"/>
            <a:ext cx="152400" cy="2051538"/>
          </a:xfrm>
          <a:prstGeom prst="rect">
            <a:avLst/>
          </a:prstGeom>
          <a:solidFill>
            <a:srgbClr val="FF4B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a:extLst>
              <a:ext uri="{FF2B5EF4-FFF2-40B4-BE49-F238E27FC236}">
                <a16:creationId xmlns:a16="http://schemas.microsoft.com/office/drawing/2014/main" id="{80807A60-6018-5BCF-5152-C7FC0FA2108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770373" y="-398716"/>
            <a:ext cx="4472256" cy="2453352"/>
          </a:xfrm>
          <a:prstGeom prst="rect">
            <a:avLst/>
          </a:prstGeom>
        </p:spPr>
      </p:pic>
      <p:sp>
        <p:nvSpPr>
          <p:cNvPr id="3" name="Text Placeholder 14">
            <a:extLst>
              <a:ext uri="{FF2B5EF4-FFF2-40B4-BE49-F238E27FC236}">
                <a16:creationId xmlns:a16="http://schemas.microsoft.com/office/drawing/2014/main" id="{04132775-AD34-083D-5CCB-9953A163E761}"/>
              </a:ext>
            </a:extLst>
          </p:cNvPr>
          <p:cNvSpPr txBox="1">
            <a:spLocks/>
          </p:cNvSpPr>
          <p:nvPr/>
        </p:nvSpPr>
        <p:spPr>
          <a:xfrm>
            <a:off x="427055" y="1078434"/>
            <a:ext cx="6771989" cy="45070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An energy pathway outlines the journey of energy from its source to its ultimate use or destination. </a:t>
            </a:r>
          </a:p>
        </p:txBody>
      </p:sp>
      <p:grpSp>
        <p:nvGrpSpPr>
          <p:cNvPr id="26" name="Group 25">
            <a:extLst>
              <a:ext uri="{FF2B5EF4-FFF2-40B4-BE49-F238E27FC236}">
                <a16:creationId xmlns:a16="http://schemas.microsoft.com/office/drawing/2014/main" id="{FAE2BFCD-4A77-588F-4DB0-5510A850FC1D}"/>
              </a:ext>
            </a:extLst>
          </p:cNvPr>
          <p:cNvGrpSpPr/>
          <p:nvPr/>
        </p:nvGrpSpPr>
        <p:grpSpPr>
          <a:xfrm>
            <a:off x="1143323" y="4672512"/>
            <a:ext cx="10049240" cy="745520"/>
            <a:chOff x="1143323" y="4374116"/>
            <a:chExt cx="10049240" cy="745520"/>
          </a:xfrm>
        </p:grpSpPr>
        <p:sp>
          <p:nvSpPr>
            <p:cNvPr id="4" name="TextBox 3">
              <a:extLst>
                <a:ext uri="{FF2B5EF4-FFF2-40B4-BE49-F238E27FC236}">
                  <a16:creationId xmlns:a16="http://schemas.microsoft.com/office/drawing/2014/main" id="{74AE5885-2C29-503F-FDFF-8D4D0EFD289B}"/>
                </a:ext>
              </a:extLst>
            </p:cNvPr>
            <p:cNvSpPr txBox="1"/>
            <p:nvPr/>
          </p:nvSpPr>
          <p:spPr>
            <a:xfrm>
              <a:off x="1143323" y="4750304"/>
              <a:ext cx="3149600" cy="369332"/>
            </a:xfrm>
            <a:prstGeom prst="rect">
              <a:avLst/>
            </a:prstGeom>
            <a:noFill/>
          </p:spPr>
          <p:txBody>
            <a:bodyPr wrap="square" rtlCol="0">
              <a:spAutoFit/>
            </a:bodyPr>
            <a:lstStyle/>
            <a:p>
              <a:r>
                <a:rPr lang="en-GB" dirty="0">
                  <a:solidFill>
                    <a:srgbClr val="071739"/>
                  </a:solidFill>
                </a:rPr>
                <a:t>Chemical energy store</a:t>
              </a:r>
            </a:p>
          </p:txBody>
        </p:sp>
        <p:sp>
          <p:nvSpPr>
            <p:cNvPr id="5" name="TextBox 4">
              <a:extLst>
                <a:ext uri="{FF2B5EF4-FFF2-40B4-BE49-F238E27FC236}">
                  <a16:creationId xmlns:a16="http://schemas.microsoft.com/office/drawing/2014/main" id="{EB474EBC-81F6-DDA3-1C62-ABCB20887C36}"/>
                </a:ext>
              </a:extLst>
            </p:cNvPr>
            <p:cNvSpPr txBox="1"/>
            <p:nvPr/>
          </p:nvSpPr>
          <p:spPr>
            <a:xfrm>
              <a:off x="8042963" y="4750304"/>
              <a:ext cx="3149600" cy="369332"/>
            </a:xfrm>
            <a:prstGeom prst="rect">
              <a:avLst/>
            </a:prstGeom>
            <a:noFill/>
          </p:spPr>
          <p:txBody>
            <a:bodyPr wrap="square" rtlCol="0">
              <a:spAutoFit/>
            </a:bodyPr>
            <a:lstStyle/>
            <a:p>
              <a:r>
                <a:rPr lang="en-GB" dirty="0">
                  <a:solidFill>
                    <a:schemeClr val="bg1"/>
                  </a:solidFill>
                </a:rPr>
                <a:t>Kinetic energy store</a:t>
              </a:r>
            </a:p>
          </p:txBody>
        </p:sp>
        <p:sp>
          <p:nvSpPr>
            <p:cNvPr id="7" name="TextBox 6">
              <a:extLst>
                <a:ext uri="{FF2B5EF4-FFF2-40B4-BE49-F238E27FC236}">
                  <a16:creationId xmlns:a16="http://schemas.microsoft.com/office/drawing/2014/main" id="{9401E50F-D7BD-5151-05FA-7A9C511029E5}"/>
                </a:ext>
              </a:extLst>
            </p:cNvPr>
            <p:cNvSpPr txBox="1"/>
            <p:nvPr/>
          </p:nvSpPr>
          <p:spPr>
            <a:xfrm>
              <a:off x="4168811" y="4374116"/>
              <a:ext cx="3149599" cy="369332"/>
            </a:xfrm>
            <a:prstGeom prst="rect">
              <a:avLst/>
            </a:prstGeom>
            <a:noFill/>
          </p:spPr>
          <p:txBody>
            <a:bodyPr wrap="square" rtlCol="0">
              <a:spAutoFit/>
            </a:bodyPr>
            <a:lstStyle/>
            <a:p>
              <a:pPr algn="ctr"/>
              <a:r>
                <a:rPr lang="en-GB" i="1" dirty="0">
                  <a:solidFill>
                    <a:srgbClr val="071739"/>
                  </a:solidFill>
                </a:rPr>
                <a:t>mechanically</a:t>
              </a:r>
            </a:p>
          </p:txBody>
        </p:sp>
        <p:sp>
          <p:nvSpPr>
            <p:cNvPr id="21" name="Arrow: Right 24">
              <a:extLst>
                <a:ext uri="{FF2B5EF4-FFF2-40B4-BE49-F238E27FC236}">
                  <a16:creationId xmlns:a16="http://schemas.microsoft.com/office/drawing/2014/main" id="{319E3F4A-029F-9F32-85FA-F9FD69C6E4EF}"/>
                </a:ext>
              </a:extLst>
            </p:cNvPr>
            <p:cNvSpPr/>
            <p:nvPr/>
          </p:nvSpPr>
          <p:spPr>
            <a:xfrm>
              <a:off x="4133512" y="4809677"/>
              <a:ext cx="3271015" cy="284480"/>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71739"/>
                </a:solidFill>
              </a:endParaRPr>
            </a:p>
          </p:txBody>
        </p:sp>
      </p:grpSp>
      <p:pic>
        <p:nvPicPr>
          <p:cNvPr id="12" name="Picture 11" descr="A speedboat on the water&#10;&#10;Description automatically generated">
            <a:extLst>
              <a:ext uri="{FF2B5EF4-FFF2-40B4-BE49-F238E27FC236}">
                <a16:creationId xmlns:a16="http://schemas.microsoft.com/office/drawing/2014/main" id="{D7FEFE50-0180-E910-D60C-99E6F0BA44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2962" y="2054637"/>
            <a:ext cx="3910927" cy="2199896"/>
          </a:xfrm>
          <a:prstGeom prst="rect">
            <a:avLst/>
          </a:prstGeom>
        </p:spPr>
      </p:pic>
    </p:spTree>
    <p:extLst>
      <p:ext uri="{BB962C8B-B14F-4D97-AF65-F5344CB8AC3E}">
        <p14:creationId xmlns:p14="http://schemas.microsoft.com/office/powerpoint/2010/main" val="7868608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8AF3D90-02E0-2381-2E6A-12FD10E06767}"/>
              </a:ext>
            </a:extLst>
          </p:cNvPr>
          <p:cNvSpPr/>
          <p:nvPr/>
        </p:nvSpPr>
        <p:spPr>
          <a:xfrm>
            <a:off x="0" y="1793632"/>
            <a:ext cx="152400" cy="2051538"/>
          </a:xfrm>
          <a:prstGeom prst="rect">
            <a:avLst/>
          </a:prstGeom>
          <a:solidFill>
            <a:srgbClr val="FF4B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8">
            <a:extLst>
              <a:ext uri="{FF2B5EF4-FFF2-40B4-BE49-F238E27FC236}">
                <a16:creationId xmlns:a16="http://schemas.microsoft.com/office/drawing/2014/main" id="{A5E5BAF0-8655-AAF6-6924-0CB084551513}"/>
              </a:ext>
            </a:extLst>
          </p:cNvPr>
          <p:cNvSpPr txBox="1">
            <a:spLocks/>
          </p:cNvSpPr>
          <p:nvPr/>
        </p:nvSpPr>
        <p:spPr>
          <a:xfrm>
            <a:off x="404465" y="158755"/>
            <a:ext cx="11356212" cy="11974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Energy Pathways</a:t>
            </a:r>
          </a:p>
        </p:txBody>
      </p:sp>
      <p:sp>
        <p:nvSpPr>
          <p:cNvPr id="2" name="Text Placeholder 14">
            <a:extLst>
              <a:ext uri="{FF2B5EF4-FFF2-40B4-BE49-F238E27FC236}">
                <a16:creationId xmlns:a16="http://schemas.microsoft.com/office/drawing/2014/main" id="{86F26AFC-D34A-2429-FA73-433F1F060153}"/>
              </a:ext>
            </a:extLst>
          </p:cNvPr>
          <p:cNvSpPr txBox="1">
            <a:spLocks/>
          </p:cNvSpPr>
          <p:nvPr/>
        </p:nvSpPr>
        <p:spPr>
          <a:xfrm>
            <a:off x="427055" y="1078434"/>
            <a:ext cx="6771989" cy="45070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dirty="0">
                <a:solidFill>
                  <a:srgbClr val="071739"/>
                </a:solidFill>
              </a:rPr>
              <a:t>Complete the energy pathways for the following scenarios:</a:t>
            </a:r>
          </a:p>
        </p:txBody>
      </p:sp>
      <p:pic>
        <p:nvPicPr>
          <p:cNvPr id="13" name="Picture 2" descr="Eliud Kipchoge - The Final Kilometre of the INEOS 1:59 Challenge - YouTube">
            <a:extLst>
              <a:ext uri="{FF2B5EF4-FFF2-40B4-BE49-F238E27FC236}">
                <a16:creationId xmlns:a16="http://schemas.microsoft.com/office/drawing/2014/main" id="{55351EAB-052E-5D7F-A761-3BDA60FA6D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42963" y="2076176"/>
            <a:ext cx="3910926" cy="2199896"/>
          </a:xfrm>
          <a:prstGeom prst="rect">
            <a:avLst/>
          </a:prstGeom>
          <a:noFill/>
          <a:extLst>
            <a:ext uri="{909E8E84-426E-40DD-AFC4-6F175D3DCCD1}">
              <a14:hiddenFill xmlns:a14="http://schemas.microsoft.com/office/drawing/2010/main">
                <a:solidFill>
                  <a:srgbClr val="FFFFFF"/>
                </a:solidFill>
              </a14:hiddenFill>
            </a:ext>
          </a:extLst>
        </p:spPr>
      </p:pic>
      <p:sp>
        <p:nvSpPr>
          <p:cNvPr id="22" name="Text Placeholder 7">
            <a:extLst>
              <a:ext uri="{FF2B5EF4-FFF2-40B4-BE49-F238E27FC236}">
                <a16:creationId xmlns:a16="http://schemas.microsoft.com/office/drawing/2014/main" id="{F4E820B5-7AAB-5127-EBB1-608D7289D0D7}"/>
              </a:ext>
            </a:extLst>
          </p:cNvPr>
          <p:cNvSpPr txBox="1">
            <a:spLocks/>
          </p:cNvSpPr>
          <p:nvPr/>
        </p:nvSpPr>
        <p:spPr>
          <a:xfrm>
            <a:off x="1068729" y="1926576"/>
            <a:ext cx="5690034" cy="2010807"/>
          </a:xfrm>
          <a:prstGeom prst="rect">
            <a:avLst/>
          </a:prstGeom>
          <a:noFill/>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400" dirty="0">
              <a:solidFill>
                <a:schemeClr val="bg1"/>
              </a:solidFill>
            </a:endParaRPr>
          </a:p>
          <a:p>
            <a:pPr marL="0" indent="0">
              <a:buNone/>
            </a:pPr>
            <a:r>
              <a:rPr lang="en-US" sz="2400" dirty="0" err="1">
                <a:solidFill>
                  <a:schemeClr val="bg1"/>
                </a:solidFill>
              </a:rPr>
              <a:t>Eluid</a:t>
            </a:r>
            <a:r>
              <a:rPr lang="en-US" sz="2400" dirty="0">
                <a:solidFill>
                  <a:schemeClr val="bg1"/>
                </a:solidFill>
              </a:rPr>
              <a:t> Kipchoge transferring energy from his muscles into movement during the INEOS 1:59 challenge.</a:t>
            </a:r>
          </a:p>
          <a:p>
            <a:pPr marL="0" indent="0">
              <a:buNone/>
            </a:pPr>
            <a:endParaRPr lang="en-US" sz="2400" dirty="0">
              <a:solidFill>
                <a:schemeClr val="bg1"/>
              </a:solidFill>
            </a:endParaRPr>
          </a:p>
        </p:txBody>
      </p:sp>
      <p:sp>
        <p:nvSpPr>
          <p:cNvPr id="16" name="Rectangle 15">
            <a:extLst>
              <a:ext uri="{FF2B5EF4-FFF2-40B4-BE49-F238E27FC236}">
                <a16:creationId xmlns:a16="http://schemas.microsoft.com/office/drawing/2014/main" id="{DE2FB8CC-15EE-76F2-98B2-4B8C306FC1D4}"/>
              </a:ext>
            </a:extLst>
          </p:cNvPr>
          <p:cNvSpPr/>
          <p:nvPr/>
        </p:nvSpPr>
        <p:spPr>
          <a:xfrm rot="16200000">
            <a:off x="8992532" y="490399"/>
            <a:ext cx="152400" cy="2051538"/>
          </a:xfrm>
          <a:prstGeom prst="rect">
            <a:avLst/>
          </a:prstGeom>
          <a:solidFill>
            <a:srgbClr val="FF4B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itle 8">
            <a:extLst>
              <a:ext uri="{FF2B5EF4-FFF2-40B4-BE49-F238E27FC236}">
                <a16:creationId xmlns:a16="http://schemas.microsoft.com/office/drawing/2014/main" id="{25C863A6-E6E6-0F23-3D9D-89FA9A5DF329}"/>
              </a:ext>
            </a:extLst>
          </p:cNvPr>
          <p:cNvSpPr>
            <a:spLocks noGrp="1"/>
          </p:cNvSpPr>
          <p:nvPr>
            <p:ph type="title"/>
          </p:nvPr>
        </p:nvSpPr>
        <p:spPr>
          <a:xfrm>
            <a:off x="427055" y="-2863"/>
            <a:ext cx="11356212" cy="1197458"/>
          </a:xfrm>
        </p:spPr>
        <p:txBody>
          <a:bodyPr>
            <a:normAutofit/>
          </a:bodyPr>
          <a:lstStyle/>
          <a:p>
            <a:r>
              <a:rPr lang="en-US" dirty="0">
                <a:solidFill>
                  <a:srgbClr val="0AD795"/>
                </a:solidFill>
              </a:rPr>
              <a:t>Now it’s your turn</a:t>
            </a:r>
            <a:endParaRPr lang="en-US" dirty="0"/>
          </a:p>
        </p:txBody>
      </p:sp>
      <p:sp>
        <p:nvSpPr>
          <p:cNvPr id="32" name="Text Placeholder 14">
            <a:extLst>
              <a:ext uri="{FF2B5EF4-FFF2-40B4-BE49-F238E27FC236}">
                <a16:creationId xmlns:a16="http://schemas.microsoft.com/office/drawing/2014/main" id="{11FE6CD3-0E0E-6220-2151-F591EF35AC1A}"/>
              </a:ext>
            </a:extLst>
          </p:cNvPr>
          <p:cNvSpPr txBox="1">
            <a:spLocks/>
          </p:cNvSpPr>
          <p:nvPr/>
        </p:nvSpPr>
        <p:spPr>
          <a:xfrm>
            <a:off x="427055" y="1078434"/>
            <a:ext cx="10032070" cy="45070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Complete the energy pathways for the following scenarios:</a:t>
            </a:r>
          </a:p>
        </p:txBody>
      </p:sp>
      <p:pic>
        <p:nvPicPr>
          <p:cNvPr id="39" name="Picture 38">
            <a:extLst>
              <a:ext uri="{FF2B5EF4-FFF2-40B4-BE49-F238E27FC236}">
                <a16:creationId xmlns:a16="http://schemas.microsoft.com/office/drawing/2014/main" id="{6257CDB8-1EDD-0373-87F6-1A383A3230E9}"/>
              </a:ext>
            </a:extLst>
          </p:cNvPr>
          <p:cNvPicPr>
            <a:picLocks noChangeAspect="1"/>
          </p:cNvPicPr>
          <p:nvPr/>
        </p:nvPicPr>
        <p:blipFill>
          <a:blip r:embed="rId4"/>
          <a:stretch>
            <a:fillRect/>
          </a:stretch>
        </p:blipFill>
        <p:spPr>
          <a:xfrm>
            <a:off x="10481715" y="285146"/>
            <a:ext cx="1440489" cy="1440489"/>
          </a:xfrm>
          <a:prstGeom prst="rect">
            <a:avLst/>
          </a:prstGeom>
        </p:spPr>
      </p:pic>
      <p:grpSp>
        <p:nvGrpSpPr>
          <p:cNvPr id="9" name="Group 8">
            <a:extLst>
              <a:ext uri="{FF2B5EF4-FFF2-40B4-BE49-F238E27FC236}">
                <a16:creationId xmlns:a16="http://schemas.microsoft.com/office/drawing/2014/main" id="{878685D0-B97D-35BE-9D4D-C253391969A6}"/>
              </a:ext>
            </a:extLst>
          </p:cNvPr>
          <p:cNvGrpSpPr/>
          <p:nvPr/>
        </p:nvGrpSpPr>
        <p:grpSpPr>
          <a:xfrm>
            <a:off x="1236844" y="4675234"/>
            <a:ext cx="9589427" cy="1019797"/>
            <a:chOff x="1236844" y="4675234"/>
            <a:chExt cx="9589427" cy="1019797"/>
          </a:xfrm>
        </p:grpSpPr>
        <p:sp>
          <p:nvSpPr>
            <p:cNvPr id="10" name="TextBox 9">
              <a:extLst>
                <a:ext uri="{FF2B5EF4-FFF2-40B4-BE49-F238E27FC236}">
                  <a16:creationId xmlns:a16="http://schemas.microsoft.com/office/drawing/2014/main" id="{28626AC3-18AF-3040-34B7-5232AAB32508}"/>
                </a:ext>
              </a:extLst>
            </p:cNvPr>
            <p:cNvSpPr txBox="1"/>
            <p:nvPr/>
          </p:nvSpPr>
          <p:spPr>
            <a:xfrm>
              <a:off x="4722174" y="4675234"/>
              <a:ext cx="2720794" cy="369332"/>
            </a:xfrm>
            <a:prstGeom prst="rect">
              <a:avLst/>
            </a:prstGeom>
            <a:solidFill>
              <a:schemeClr val="bg1"/>
            </a:solidFill>
            <a:ln>
              <a:noFill/>
            </a:ln>
          </p:spPr>
          <p:txBody>
            <a:bodyPr wrap="square" rtlCol="0">
              <a:spAutoFit/>
            </a:bodyPr>
            <a:lstStyle/>
            <a:p>
              <a:pPr algn="ctr"/>
              <a:endParaRPr lang="en-GB" dirty="0">
                <a:solidFill>
                  <a:srgbClr val="071739"/>
                </a:solidFill>
              </a:endParaRPr>
            </a:p>
          </p:txBody>
        </p:sp>
        <p:sp>
          <p:nvSpPr>
            <p:cNvPr id="11" name="TextBox 10">
              <a:extLst>
                <a:ext uri="{FF2B5EF4-FFF2-40B4-BE49-F238E27FC236}">
                  <a16:creationId xmlns:a16="http://schemas.microsoft.com/office/drawing/2014/main" id="{96A18EBA-70B8-0EE2-19B7-6FFDF6FD6430}"/>
                </a:ext>
              </a:extLst>
            </p:cNvPr>
            <p:cNvSpPr txBox="1"/>
            <p:nvPr/>
          </p:nvSpPr>
          <p:spPr>
            <a:xfrm>
              <a:off x="1236844" y="5048700"/>
              <a:ext cx="2720794" cy="646331"/>
            </a:xfrm>
            <a:prstGeom prst="rect">
              <a:avLst/>
            </a:prstGeom>
            <a:solidFill>
              <a:schemeClr val="bg1"/>
            </a:solidFill>
            <a:ln>
              <a:noFill/>
            </a:ln>
          </p:spPr>
          <p:txBody>
            <a:bodyPr wrap="square" rtlCol="0">
              <a:spAutoFit/>
            </a:bodyPr>
            <a:lstStyle/>
            <a:p>
              <a:pPr algn="ctr"/>
              <a:endParaRPr lang="en-GB" dirty="0">
                <a:solidFill>
                  <a:srgbClr val="071739"/>
                </a:solidFill>
              </a:endParaRPr>
            </a:p>
            <a:p>
              <a:pPr algn="ctr"/>
              <a:endParaRPr lang="en-GB" dirty="0">
                <a:solidFill>
                  <a:srgbClr val="071739"/>
                </a:solidFill>
              </a:endParaRPr>
            </a:p>
          </p:txBody>
        </p:sp>
        <p:sp>
          <p:nvSpPr>
            <p:cNvPr id="12" name="TextBox 11">
              <a:extLst>
                <a:ext uri="{FF2B5EF4-FFF2-40B4-BE49-F238E27FC236}">
                  <a16:creationId xmlns:a16="http://schemas.microsoft.com/office/drawing/2014/main" id="{EAEED224-E41E-F746-CDE7-F0C3DCAA3BFA}"/>
                </a:ext>
              </a:extLst>
            </p:cNvPr>
            <p:cNvSpPr txBox="1"/>
            <p:nvPr/>
          </p:nvSpPr>
          <p:spPr>
            <a:xfrm>
              <a:off x="8105477" y="5048700"/>
              <a:ext cx="2720794" cy="646331"/>
            </a:xfrm>
            <a:prstGeom prst="rect">
              <a:avLst/>
            </a:prstGeom>
            <a:solidFill>
              <a:schemeClr val="bg1"/>
            </a:solidFill>
            <a:ln>
              <a:noFill/>
            </a:ln>
          </p:spPr>
          <p:txBody>
            <a:bodyPr wrap="square" rtlCol="0">
              <a:spAutoFit/>
            </a:bodyPr>
            <a:lstStyle/>
            <a:p>
              <a:pPr algn="ctr"/>
              <a:endParaRPr lang="en-GB" dirty="0">
                <a:solidFill>
                  <a:srgbClr val="071739"/>
                </a:solidFill>
              </a:endParaRPr>
            </a:p>
            <a:p>
              <a:pPr algn="ctr"/>
              <a:endParaRPr lang="en-GB" dirty="0">
                <a:solidFill>
                  <a:srgbClr val="071739"/>
                </a:solidFill>
              </a:endParaRPr>
            </a:p>
          </p:txBody>
        </p:sp>
      </p:grpSp>
      <p:sp>
        <p:nvSpPr>
          <p:cNvPr id="17" name="TextBox 16">
            <a:extLst>
              <a:ext uri="{FF2B5EF4-FFF2-40B4-BE49-F238E27FC236}">
                <a16:creationId xmlns:a16="http://schemas.microsoft.com/office/drawing/2014/main" id="{F523C72E-B956-3291-BF3A-C4B274F9B887}"/>
              </a:ext>
            </a:extLst>
          </p:cNvPr>
          <p:cNvSpPr txBox="1"/>
          <p:nvPr/>
        </p:nvSpPr>
        <p:spPr>
          <a:xfrm>
            <a:off x="1265555" y="5061245"/>
            <a:ext cx="2669782" cy="369332"/>
          </a:xfrm>
          <a:prstGeom prst="rect">
            <a:avLst/>
          </a:prstGeom>
          <a:noFill/>
        </p:spPr>
        <p:txBody>
          <a:bodyPr wrap="square" rtlCol="0">
            <a:spAutoFit/>
          </a:bodyPr>
          <a:lstStyle/>
          <a:p>
            <a:pPr algn="ctr"/>
            <a:r>
              <a:rPr lang="en-GB" dirty="0">
                <a:solidFill>
                  <a:srgbClr val="071739"/>
                </a:solidFill>
              </a:rPr>
              <a:t>Chemical energy store</a:t>
            </a:r>
          </a:p>
        </p:txBody>
      </p:sp>
      <p:sp>
        <p:nvSpPr>
          <p:cNvPr id="18" name="TextBox 17">
            <a:extLst>
              <a:ext uri="{FF2B5EF4-FFF2-40B4-BE49-F238E27FC236}">
                <a16:creationId xmlns:a16="http://schemas.microsoft.com/office/drawing/2014/main" id="{2D46118B-7847-E831-CB01-B893A24FF054}"/>
              </a:ext>
            </a:extLst>
          </p:cNvPr>
          <p:cNvSpPr txBox="1"/>
          <p:nvPr/>
        </p:nvSpPr>
        <p:spPr>
          <a:xfrm>
            <a:off x="8111225" y="5061245"/>
            <a:ext cx="2720795" cy="369332"/>
          </a:xfrm>
          <a:prstGeom prst="rect">
            <a:avLst/>
          </a:prstGeom>
          <a:noFill/>
        </p:spPr>
        <p:txBody>
          <a:bodyPr wrap="square" rtlCol="0">
            <a:spAutoFit/>
          </a:bodyPr>
          <a:lstStyle/>
          <a:p>
            <a:pPr algn="ctr"/>
            <a:r>
              <a:rPr lang="en-GB" dirty="0">
                <a:solidFill>
                  <a:srgbClr val="071739"/>
                </a:solidFill>
              </a:rPr>
              <a:t>Kinetic energy store</a:t>
            </a:r>
          </a:p>
        </p:txBody>
      </p:sp>
      <p:sp>
        <p:nvSpPr>
          <p:cNvPr id="4" name="TextBox 3">
            <a:extLst>
              <a:ext uri="{FF2B5EF4-FFF2-40B4-BE49-F238E27FC236}">
                <a16:creationId xmlns:a16="http://schemas.microsoft.com/office/drawing/2014/main" id="{F2FAB8B7-D7FB-0CF9-8816-A0B21FA7AEDF}"/>
              </a:ext>
            </a:extLst>
          </p:cNvPr>
          <p:cNvSpPr txBox="1"/>
          <p:nvPr/>
        </p:nvSpPr>
        <p:spPr>
          <a:xfrm>
            <a:off x="4722174" y="4672512"/>
            <a:ext cx="2720794" cy="369332"/>
          </a:xfrm>
          <a:prstGeom prst="rect">
            <a:avLst/>
          </a:prstGeom>
          <a:noFill/>
        </p:spPr>
        <p:txBody>
          <a:bodyPr wrap="square" rtlCol="0">
            <a:spAutoFit/>
          </a:bodyPr>
          <a:lstStyle/>
          <a:p>
            <a:pPr algn="ctr"/>
            <a:r>
              <a:rPr lang="en-GB" i="1" dirty="0">
                <a:solidFill>
                  <a:srgbClr val="071739"/>
                </a:solidFill>
              </a:rPr>
              <a:t>mechanically</a:t>
            </a:r>
          </a:p>
        </p:txBody>
      </p:sp>
      <p:sp>
        <p:nvSpPr>
          <p:cNvPr id="6" name="Arrow: Right 24">
            <a:extLst>
              <a:ext uri="{FF2B5EF4-FFF2-40B4-BE49-F238E27FC236}">
                <a16:creationId xmlns:a16="http://schemas.microsoft.com/office/drawing/2014/main" id="{07AFA49C-2E3E-71E1-B950-1BB13FD65235}"/>
              </a:ext>
            </a:extLst>
          </p:cNvPr>
          <p:cNvSpPr/>
          <p:nvPr/>
        </p:nvSpPr>
        <p:spPr>
          <a:xfrm>
            <a:off x="4468947" y="5133552"/>
            <a:ext cx="3271015" cy="284480"/>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Tree>
    <p:extLst>
      <p:ext uri="{BB962C8B-B14F-4D97-AF65-F5344CB8AC3E}">
        <p14:creationId xmlns:p14="http://schemas.microsoft.com/office/powerpoint/2010/main" val="3406059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oup 29">
            <a:extLst>
              <a:ext uri="{FF2B5EF4-FFF2-40B4-BE49-F238E27FC236}">
                <a16:creationId xmlns:a16="http://schemas.microsoft.com/office/drawing/2014/main" id="{E76EA037-A4B3-0C3D-466B-D204DF98A2E9}"/>
              </a:ext>
            </a:extLst>
          </p:cNvPr>
          <p:cNvGrpSpPr/>
          <p:nvPr/>
        </p:nvGrpSpPr>
        <p:grpSpPr>
          <a:xfrm>
            <a:off x="1236844" y="4675234"/>
            <a:ext cx="9589427" cy="1019797"/>
            <a:chOff x="1236844" y="4675234"/>
            <a:chExt cx="9589427" cy="1019797"/>
          </a:xfrm>
        </p:grpSpPr>
        <p:sp>
          <p:nvSpPr>
            <p:cNvPr id="31" name="TextBox 30">
              <a:extLst>
                <a:ext uri="{FF2B5EF4-FFF2-40B4-BE49-F238E27FC236}">
                  <a16:creationId xmlns:a16="http://schemas.microsoft.com/office/drawing/2014/main" id="{17F434AC-A2FC-ECB9-23AD-5AB161DA6254}"/>
                </a:ext>
              </a:extLst>
            </p:cNvPr>
            <p:cNvSpPr txBox="1"/>
            <p:nvPr/>
          </p:nvSpPr>
          <p:spPr>
            <a:xfrm>
              <a:off x="4722174" y="4675234"/>
              <a:ext cx="2720794" cy="369332"/>
            </a:xfrm>
            <a:prstGeom prst="rect">
              <a:avLst/>
            </a:prstGeom>
            <a:solidFill>
              <a:schemeClr val="bg1"/>
            </a:solidFill>
            <a:ln>
              <a:noFill/>
            </a:ln>
          </p:spPr>
          <p:txBody>
            <a:bodyPr wrap="square" rtlCol="0">
              <a:spAutoFit/>
            </a:bodyPr>
            <a:lstStyle/>
            <a:p>
              <a:pPr algn="ctr"/>
              <a:endParaRPr lang="en-GB" dirty="0">
                <a:solidFill>
                  <a:srgbClr val="071739"/>
                </a:solidFill>
              </a:endParaRPr>
            </a:p>
          </p:txBody>
        </p:sp>
        <p:sp>
          <p:nvSpPr>
            <p:cNvPr id="32" name="TextBox 31">
              <a:extLst>
                <a:ext uri="{FF2B5EF4-FFF2-40B4-BE49-F238E27FC236}">
                  <a16:creationId xmlns:a16="http://schemas.microsoft.com/office/drawing/2014/main" id="{CC037B2C-46FD-D4F6-1723-F81F33D1A59A}"/>
                </a:ext>
              </a:extLst>
            </p:cNvPr>
            <p:cNvSpPr txBox="1"/>
            <p:nvPr/>
          </p:nvSpPr>
          <p:spPr>
            <a:xfrm>
              <a:off x="1236844" y="5048700"/>
              <a:ext cx="2720794" cy="646331"/>
            </a:xfrm>
            <a:prstGeom prst="rect">
              <a:avLst/>
            </a:prstGeom>
            <a:solidFill>
              <a:schemeClr val="bg1"/>
            </a:solidFill>
            <a:ln>
              <a:noFill/>
            </a:ln>
          </p:spPr>
          <p:txBody>
            <a:bodyPr wrap="square" rtlCol="0">
              <a:spAutoFit/>
            </a:bodyPr>
            <a:lstStyle/>
            <a:p>
              <a:pPr algn="ctr"/>
              <a:endParaRPr lang="en-GB" dirty="0">
                <a:solidFill>
                  <a:srgbClr val="071739"/>
                </a:solidFill>
              </a:endParaRPr>
            </a:p>
            <a:p>
              <a:pPr algn="ctr"/>
              <a:endParaRPr lang="en-GB" dirty="0">
                <a:solidFill>
                  <a:srgbClr val="071739"/>
                </a:solidFill>
              </a:endParaRPr>
            </a:p>
          </p:txBody>
        </p:sp>
        <p:sp>
          <p:nvSpPr>
            <p:cNvPr id="33" name="TextBox 32">
              <a:extLst>
                <a:ext uri="{FF2B5EF4-FFF2-40B4-BE49-F238E27FC236}">
                  <a16:creationId xmlns:a16="http://schemas.microsoft.com/office/drawing/2014/main" id="{DE0D37C2-96CA-7B76-A3FB-5F810440CAD0}"/>
                </a:ext>
              </a:extLst>
            </p:cNvPr>
            <p:cNvSpPr txBox="1"/>
            <p:nvPr/>
          </p:nvSpPr>
          <p:spPr>
            <a:xfrm>
              <a:off x="8105477" y="5048700"/>
              <a:ext cx="2720794" cy="646331"/>
            </a:xfrm>
            <a:prstGeom prst="rect">
              <a:avLst/>
            </a:prstGeom>
            <a:solidFill>
              <a:schemeClr val="bg1"/>
            </a:solidFill>
            <a:ln>
              <a:noFill/>
            </a:ln>
          </p:spPr>
          <p:txBody>
            <a:bodyPr wrap="square" rtlCol="0">
              <a:spAutoFit/>
            </a:bodyPr>
            <a:lstStyle/>
            <a:p>
              <a:pPr algn="ctr"/>
              <a:endParaRPr lang="en-GB" dirty="0">
                <a:solidFill>
                  <a:srgbClr val="071739"/>
                </a:solidFill>
              </a:endParaRPr>
            </a:p>
            <a:p>
              <a:pPr algn="ctr"/>
              <a:endParaRPr lang="en-GB" dirty="0">
                <a:solidFill>
                  <a:srgbClr val="071739"/>
                </a:solidFill>
              </a:endParaRPr>
            </a:p>
          </p:txBody>
        </p:sp>
      </p:grpSp>
      <p:sp>
        <p:nvSpPr>
          <p:cNvPr id="3" name="Rectangle 2">
            <a:extLst>
              <a:ext uri="{FF2B5EF4-FFF2-40B4-BE49-F238E27FC236}">
                <a16:creationId xmlns:a16="http://schemas.microsoft.com/office/drawing/2014/main" id="{18AF3D90-02E0-2381-2E6A-12FD10E06767}"/>
              </a:ext>
            </a:extLst>
          </p:cNvPr>
          <p:cNvSpPr/>
          <p:nvPr/>
        </p:nvSpPr>
        <p:spPr>
          <a:xfrm>
            <a:off x="0" y="1793632"/>
            <a:ext cx="152400" cy="2051538"/>
          </a:xfrm>
          <a:prstGeom prst="rect">
            <a:avLst/>
          </a:prstGeom>
          <a:solidFill>
            <a:srgbClr val="B615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B61514"/>
              </a:solidFill>
            </a:endParaRPr>
          </a:p>
        </p:txBody>
      </p:sp>
      <p:sp>
        <p:nvSpPr>
          <p:cNvPr id="5" name="Title 8">
            <a:extLst>
              <a:ext uri="{FF2B5EF4-FFF2-40B4-BE49-F238E27FC236}">
                <a16:creationId xmlns:a16="http://schemas.microsoft.com/office/drawing/2014/main" id="{A5E5BAF0-8655-AAF6-6924-0CB084551513}"/>
              </a:ext>
            </a:extLst>
          </p:cNvPr>
          <p:cNvSpPr txBox="1">
            <a:spLocks/>
          </p:cNvSpPr>
          <p:nvPr/>
        </p:nvSpPr>
        <p:spPr>
          <a:xfrm>
            <a:off x="404465" y="158755"/>
            <a:ext cx="11356212" cy="11974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solidFill>
                  <a:srgbClr val="0AD795"/>
                </a:solidFill>
              </a:rPr>
              <a:t>Now it’s your turn</a:t>
            </a:r>
            <a:endParaRPr lang="en-US" dirty="0">
              <a:solidFill>
                <a:schemeClr val="bg1"/>
              </a:solidFill>
            </a:endParaRPr>
          </a:p>
        </p:txBody>
      </p:sp>
      <p:sp>
        <p:nvSpPr>
          <p:cNvPr id="16" name="Rectangle 15">
            <a:extLst>
              <a:ext uri="{FF2B5EF4-FFF2-40B4-BE49-F238E27FC236}">
                <a16:creationId xmlns:a16="http://schemas.microsoft.com/office/drawing/2014/main" id="{DE2FB8CC-15EE-76F2-98B2-4B8C306FC1D4}"/>
              </a:ext>
            </a:extLst>
          </p:cNvPr>
          <p:cNvSpPr/>
          <p:nvPr/>
        </p:nvSpPr>
        <p:spPr>
          <a:xfrm rot="16200000">
            <a:off x="8992532" y="490399"/>
            <a:ext cx="152400" cy="2051538"/>
          </a:xfrm>
          <a:prstGeom prst="rect">
            <a:avLst/>
          </a:prstGeom>
          <a:solidFill>
            <a:srgbClr val="B615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B61514"/>
              </a:solidFill>
            </a:endParaRPr>
          </a:p>
        </p:txBody>
      </p:sp>
      <p:sp>
        <p:nvSpPr>
          <p:cNvPr id="2" name="Text Placeholder 14">
            <a:extLst>
              <a:ext uri="{FF2B5EF4-FFF2-40B4-BE49-F238E27FC236}">
                <a16:creationId xmlns:a16="http://schemas.microsoft.com/office/drawing/2014/main" id="{86F26AFC-D34A-2429-FA73-433F1F060153}"/>
              </a:ext>
            </a:extLst>
          </p:cNvPr>
          <p:cNvSpPr txBox="1">
            <a:spLocks/>
          </p:cNvSpPr>
          <p:nvPr/>
        </p:nvSpPr>
        <p:spPr>
          <a:xfrm>
            <a:off x="427055" y="1078434"/>
            <a:ext cx="6771989" cy="45070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dirty="0"/>
              <a:t>Complete the energy pathways for the following scenarios:</a:t>
            </a:r>
          </a:p>
        </p:txBody>
      </p:sp>
      <p:sp>
        <p:nvSpPr>
          <p:cNvPr id="11" name="TextBox 10">
            <a:extLst>
              <a:ext uri="{FF2B5EF4-FFF2-40B4-BE49-F238E27FC236}">
                <a16:creationId xmlns:a16="http://schemas.microsoft.com/office/drawing/2014/main" id="{6FC6F40E-F138-C888-AF3B-722A9DACC9C6}"/>
              </a:ext>
            </a:extLst>
          </p:cNvPr>
          <p:cNvSpPr txBox="1"/>
          <p:nvPr/>
        </p:nvSpPr>
        <p:spPr>
          <a:xfrm>
            <a:off x="1076482" y="1709913"/>
            <a:ext cx="4554297" cy="2308324"/>
          </a:xfrm>
          <a:prstGeom prst="rect">
            <a:avLst/>
          </a:prstGeom>
          <a:noFill/>
        </p:spPr>
        <p:txBody>
          <a:bodyPr wrap="square" rtlCol="0">
            <a:spAutoFit/>
          </a:bodyPr>
          <a:lstStyle/>
          <a:p>
            <a:endParaRPr lang="en-US" sz="2400" dirty="0">
              <a:solidFill>
                <a:schemeClr val="bg1"/>
              </a:solidFill>
            </a:endParaRPr>
          </a:p>
          <a:p>
            <a:endParaRPr lang="en-US" sz="2400" dirty="0">
              <a:solidFill>
                <a:schemeClr val="bg1"/>
              </a:solidFill>
            </a:endParaRPr>
          </a:p>
          <a:p>
            <a:r>
              <a:rPr lang="en-US" sz="2400" dirty="0">
                <a:solidFill>
                  <a:schemeClr val="bg1"/>
                </a:solidFill>
              </a:rPr>
              <a:t>The INEOS Grenadiers freewheeling down a hill.</a:t>
            </a:r>
          </a:p>
          <a:p>
            <a:endParaRPr lang="en-US" sz="2400" dirty="0">
              <a:solidFill>
                <a:schemeClr val="bg1"/>
              </a:solidFill>
            </a:endParaRPr>
          </a:p>
          <a:p>
            <a:endParaRPr lang="en-US" sz="2400" dirty="0">
              <a:solidFill>
                <a:schemeClr val="bg1"/>
              </a:solidFill>
            </a:endParaRPr>
          </a:p>
        </p:txBody>
      </p:sp>
      <p:pic>
        <p:nvPicPr>
          <p:cNvPr id="19" name="Picture 4" descr="Partnering with INEOS Grenadiers, Arkea Samsic, BORA-hansgrohe,  Alpecin-Fenix and Plantur-Pura in 2022 | Shimano Road">
            <a:extLst>
              <a:ext uri="{FF2B5EF4-FFF2-40B4-BE49-F238E27FC236}">
                <a16:creationId xmlns:a16="http://schemas.microsoft.com/office/drawing/2014/main" id="{31FEE53E-0720-9A3C-AC6C-15C32D8AF4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42962" y="2054636"/>
            <a:ext cx="3910927" cy="2506357"/>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descr="A black and white logo&#10;&#10;Description automatically generated">
            <a:extLst>
              <a:ext uri="{FF2B5EF4-FFF2-40B4-BE49-F238E27FC236}">
                <a16:creationId xmlns:a16="http://schemas.microsoft.com/office/drawing/2014/main" id="{8F22654A-D226-9757-F55E-62BF5FAFA5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2962" y="557334"/>
            <a:ext cx="3886200" cy="483205"/>
          </a:xfrm>
          <a:prstGeom prst="rect">
            <a:avLst/>
          </a:prstGeom>
        </p:spPr>
      </p:pic>
      <p:sp>
        <p:nvSpPr>
          <p:cNvPr id="22" name="TextBox 21">
            <a:extLst>
              <a:ext uri="{FF2B5EF4-FFF2-40B4-BE49-F238E27FC236}">
                <a16:creationId xmlns:a16="http://schemas.microsoft.com/office/drawing/2014/main" id="{8F4B7DC2-0069-8AD5-E189-A4A405D76E76}"/>
              </a:ext>
            </a:extLst>
          </p:cNvPr>
          <p:cNvSpPr txBox="1"/>
          <p:nvPr/>
        </p:nvSpPr>
        <p:spPr>
          <a:xfrm>
            <a:off x="1236843" y="5048700"/>
            <a:ext cx="2720795" cy="646331"/>
          </a:xfrm>
          <a:prstGeom prst="rect">
            <a:avLst/>
          </a:prstGeom>
          <a:noFill/>
        </p:spPr>
        <p:txBody>
          <a:bodyPr wrap="square" rtlCol="0">
            <a:spAutoFit/>
          </a:bodyPr>
          <a:lstStyle/>
          <a:p>
            <a:pPr algn="ctr"/>
            <a:r>
              <a:rPr lang="en-GB" dirty="0">
                <a:solidFill>
                  <a:srgbClr val="071739"/>
                </a:solidFill>
              </a:rPr>
              <a:t>Gravitational potential energy store</a:t>
            </a:r>
          </a:p>
        </p:txBody>
      </p:sp>
      <p:sp>
        <p:nvSpPr>
          <p:cNvPr id="23" name="TextBox 22">
            <a:extLst>
              <a:ext uri="{FF2B5EF4-FFF2-40B4-BE49-F238E27FC236}">
                <a16:creationId xmlns:a16="http://schemas.microsoft.com/office/drawing/2014/main" id="{D3F2B9F6-7878-B691-C6E8-7D8B0581CF75}"/>
              </a:ext>
            </a:extLst>
          </p:cNvPr>
          <p:cNvSpPr txBox="1"/>
          <p:nvPr/>
        </p:nvSpPr>
        <p:spPr>
          <a:xfrm>
            <a:off x="8105477" y="5048700"/>
            <a:ext cx="2720795" cy="369332"/>
          </a:xfrm>
          <a:prstGeom prst="rect">
            <a:avLst/>
          </a:prstGeom>
          <a:noFill/>
        </p:spPr>
        <p:txBody>
          <a:bodyPr wrap="square" rtlCol="0">
            <a:spAutoFit/>
          </a:bodyPr>
          <a:lstStyle/>
          <a:p>
            <a:pPr algn="ctr"/>
            <a:r>
              <a:rPr lang="en-GB" dirty="0">
                <a:solidFill>
                  <a:srgbClr val="071739"/>
                </a:solidFill>
              </a:rPr>
              <a:t>Kinetic energy store</a:t>
            </a:r>
          </a:p>
        </p:txBody>
      </p:sp>
      <p:sp>
        <p:nvSpPr>
          <p:cNvPr id="24" name="TextBox 23">
            <a:extLst>
              <a:ext uri="{FF2B5EF4-FFF2-40B4-BE49-F238E27FC236}">
                <a16:creationId xmlns:a16="http://schemas.microsoft.com/office/drawing/2014/main" id="{2EABADFD-B5C2-5CB9-222E-1F8ECE927E2A}"/>
              </a:ext>
            </a:extLst>
          </p:cNvPr>
          <p:cNvSpPr txBox="1"/>
          <p:nvPr/>
        </p:nvSpPr>
        <p:spPr>
          <a:xfrm>
            <a:off x="4722174" y="4672512"/>
            <a:ext cx="2720794" cy="369332"/>
          </a:xfrm>
          <a:prstGeom prst="rect">
            <a:avLst/>
          </a:prstGeom>
          <a:noFill/>
        </p:spPr>
        <p:txBody>
          <a:bodyPr wrap="square" rtlCol="0">
            <a:spAutoFit/>
          </a:bodyPr>
          <a:lstStyle/>
          <a:p>
            <a:pPr algn="ctr"/>
            <a:r>
              <a:rPr lang="en-GB" i="1" dirty="0">
                <a:solidFill>
                  <a:srgbClr val="071739"/>
                </a:solidFill>
              </a:rPr>
              <a:t>mechanically</a:t>
            </a:r>
          </a:p>
        </p:txBody>
      </p:sp>
      <p:sp>
        <p:nvSpPr>
          <p:cNvPr id="4" name="Arrow: Right 24">
            <a:extLst>
              <a:ext uri="{FF2B5EF4-FFF2-40B4-BE49-F238E27FC236}">
                <a16:creationId xmlns:a16="http://schemas.microsoft.com/office/drawing/2014/main" id="{3FAD2A2F-5162-9C64-F1ED-3E385394F6C3}"/>
              </a:ext>
            </a:extLst>
          </p:cNvPr>
          <p:cNvSpPr/>
          <p:nvPr/>
        </p:nvSpPr>
        <p:spPr>
          <a:xfrm>
            <a:off x="4468947" y="5133552"/>
            <a:ext cx="3271015" cy="284480"/>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Tree>
    <p:extLst>
      <p:ext uri="{BB962C8B-B14F-4D97-AF65-F5344CB8AC3E}">
        <p14:creationId xmlns:p14="http://schemas.microsoft.com/office/powerpoint/2010/main" val="1421018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79A8D784-28C1-47E9-D810-D578432CE16D}"/>
              </a:ext>
            </a:extLst>
          </p:cNvPr>
          <p:cNvGrpSpPr/>
          <p:nvPr/>
        </p:nvGrpSpPr>
        <p:grpSpPr>
          <a:xfrm>
            <a:off x="1236844" y="4675234"/>
            <a:ext cx="9589427" cy="1019797"/>
            <a:chOff x="1236844" y="4675234"/>
            <a:chExt cx="9589427" cy="1019797"/>
          </a:xfrm>
        </p:grpSpPr>
        <p:sp>
          <p:nvSpPr>
            <p:cNvPr id="8" name="TextBox 7">
              <a:extLst>
                <a:ext uri="{FF2B5EF4-FFF2-40B4-BE49-F238E27FC236}">
                  <a16:creationId xmlns:a16="http://schemas.microsoft.com/office/drawing/2014/main" id="{BD3A28CC-7A6D-27E9-07FC-F756921CF106}"/>
                </a:ext>
              </a:extLst>
            </p:cNvPr>
            <p:cNvSpPr txBox="1"/>
            <p:nvPr/>
          </p:nvSpPr>
          <p:spPr>
            <a:xfrm>
              <a:off x="4722174" y="4675234"/>
              <a:ext cx="2720794" cy="369332"/>
            </a:xfrm>
            <a:prstGeom prst="rect">
              <a:avLst/>
            </a:prstGeom>
            <a:solidFill>
              <a:schemeClr val="bg1"/>
            </a:solidFill>
            <a:ln>
              <a:noFill/>
            </a:ln>
          </p:spPr>
          <p:txBody>
            <a:bodyPr wrap="square" rtlCol="0">
              <a:spAutoFit/>
            </a:bodyPr>
            <a:lstStyle/>
            <a:p>
              <a:pPr algn="ctr"/>
              <a:endParaRPr lang="en-GB" dirty="0">
                <a:solidFill>
                  <a:srgbClr val="071739"/>
                </a:solidFill>
              </a:endParaRPr>
            </a:p>
          </p:txBody>
        </p:sp>
        <p:sp>
          <p:nvSpPr>
            <p:cNvPr id="12" name="TextBox 11">
              <a:extLst>
                <a:ext uri="{FF2B5EF4-FFF2-40B4-BE49-F238E27FC236}">
                  <a16:creationId xmlns:a16="http://schemas.microsoft.com/office/drawing/2014/main" id="{1F767302-6BE8-3B3C-DA11-4E1D406C02EB}"/>
                </a:ext>
              </a:extLst>
            </p:cNvPr>
            <p:cNvSpPr txBox="1"/>
            <p:nvPr/>
          </p:nvSpPr>
          <p:spPr>
            <a:xfrm>
              <a:off x="1236844" y="5048700"/>
              <a:ext cx="2720794" cy="646331"/>
            </a:xfrm>
            <a:prstGeom prst="rect">
              <a:avLst/>
            </a:prstGeom>
            <a:solidFill>
              <a:schemeClr val="bg1"/>
            </a:solidFill>
            <a:ln>
              <a:noFill/>
            </a:ln>
          </p:spPr>
          <p:txBody>
            <a:bodyPr wrap="square" rtlCol="0">
              <a:spAutoFit/>
            </a:bodyPr>
            <a:lstStyle/>
            <a:p>
              <a:pPr algn="ctr"/>
              <a:endParaRPr lang="en-GB" dirty="0">
                <a:solidFill>
                  <a:srgbClr val="071739"/>
                </a:solidFill>
              </a:endParaRPr>
            </a:p>
            <a:p>
              <a:pPr algn="ctr"/>
              <a:endParaRPr lang="en-GB" dirty="0">
                <a:solidFill>
                  <a:srgbClr val="071739"/>
                </a:solidFill>
              </a:endParaRPr>
            </a:p>
          </p:txBody>
        </p:sp>
        <p:sp>
          <p:nvSpPr>
            <p:cNvPr id="13" name="TextBox 12">
              <a:extLst>
                <a:ext uri="{FF2B5EF4-FFF2-40B4-BE49-F238E27FC236}">
                  <a16:creationId xmlns:a16="http://schemas.microsoft.com/office/drawing/2014/main" id="{B420B4D4-71FF-8466-A566-EEF4A37A79B8}"/>
                </a:ext>
              </a:extLst>
            </p:cNvPr>
            <p:cNvSpPr txBox="1"/>
            <p:nvPr/>
          </p:nvSpPr>
          <p:spPr>
            <a:xfrm>
              <a:off x="8105477" y="5048700"/>
              <a:ext cx="2720794" cy="646331"/>
            </a:xfrm>
            <a:prstGeom prst="rect">
              <a:avLst/>
            </a:prstGeom>
            <a:solidFill>
              <a:schemeClr val="bg1"/>
            </a:solidFill>
            <a:ln>
              <a:noFill/>
            </a:ln>
          </p:spPr>
          <p:txBody>
            <a:bodyPr wrap="square" rtlCol="0">
              <a:spAutoFit/>
            </a:bodyPr>
            <a:lstStyle/>
            <a:p>
              <a:pPr algn="ctr"/>
              <a:endParaRPr lang="en-GB" dirty="0">
                <a:solidFill>
                  <a:srgbClr val="071739"/>
                </a:solidFill>
              </a:endParaRPr>
            </a:p>
            <a:p>
              <a:pPr algn="ctr"/>
              <a:endParaRPr lang="en-GB" dirty="0">
                <a:solidFill>
                  <a:srgbClr val="071739"/>
                </a:solidFill>
              </a:endParaRPr>
            </a:p>
          </p:txBody>
        </p:sp>
      </p:grpSp>
      <p:sp>
        <p:nvSpPr>
          <p:cNvPr id="30" name="TextBox 29">
            <a:extLst>
              <a:ext uri="{FF2B5EF4-FFF2-40B4-BE49-F238E27FC236}">
                <a16:creationId xmlns:a16="http://schemas.microsoft.com/office/drawing/2014/main" id="{C759DF23-1245-0CED-2B25-9BFA28B73E04}"/>
              </a:ext>
            </a:extLst>
          </p:cNvPr>
          <p:cNvSpPr txBox="1"/>
          <p:nvPr/>
        </p:nvSpPr>
        <p:spPr>
          <a:xfrm>
            <a:off x="1236843" y="5013015"/>
            <a:ext cx="2720794" cy="646331"/>
          </a:xfrm>
          <a:prstGeom prst="rect">
            <a:avLst/>
          </a:prstGeom>
          <a:noFill/>
        </p:spPr>
        <p:txBody>
          <a:bodyPr wrap="square" rtlCol="0">
            <a:spAutoFit/>
          </a:bodyPr>
          <a:lstStyle/>
          <a:p>
            <a:pPr algn="ctr"/>
            <a:r>
              <a:rPr lang="en-GB" dirty="0">
                <a:solidFill>
                  <a:srgbClr val="071739"/>
                </a:solidFill>
              </a:rPr>
              <a:t>Thermal energy store (sun)</a:t>
            </a:r>
          </a:p>
        </p:txBody>
      </p:sp>
      <p:sp>
        <p:nvSpPr>
          <p:cNvPr id="31" name="TextBox 30">
            <a:extLst>
              <a:ext uri="{FF2B5EF4-FFF2-40B4-BE49-F238E27FC236}">
                <a16:creationId xmlns:a16="http://schemas.microsoft.com/office/drawing/2014/main" id="{889EE2CF-03D2-79E5-6A1B-C77B30195E4F}"/>
              </a:ext>
            </a:extLst>
          </p:cNvPr>
          <p:cNvSpPr txBox="1"/>
          <p:nvPr/>
        </p:nvSpPr>
        <p:spPr>
          <a:xfrm>
            <a:off x="8105477" y="5013015"/>
            <a:ext cx="2720795" cy="646331"/>
          </a:xfrm>
          <a:prstGeom prst="rect">
            <a:avLst/>
          </a:prstGeom>
          <a:noFill/>
        </p:spPr>
        <p:txBody>
          <a:bodyPr wrap="square" rtlCol="0">
            <a:spAutoFit/>
          </a:bodyPr>
          <a:lstStyle/>
          <a:p>
            <a:pPr algn="ctr"/>
            <a:r>
              <a:rPr lang="en-GB" dirty="0">
                <a:solidFill>
                  <a:srgbClr val="071739"/>
                </a:solidFill>
              </a:rPr>
              <a:t>Thermal energy store (wetsuit)</a:t>
            </a:r>
          </a:p>
        </p:txBody>
      </p:sp>
      <p:sp>
        <p:nvSpPr>
          <p:cNvPr id="32" name="TextBox 31">
            <a:extLst>
              <a:ext uri="{FF2B5EF4-FFF2-40B4-BE49-F238E27FC236}">
                <a16:creationId xmlns:a16="http://schemas.microsoft.com/office/drawing/2014/main" id="{AB992E21-0AFD-79E3-CD84-8AA3130C86F7}"/>
              </a:ext>
            </a:extLst>
          </p:cNvPr>
          <p:cNvSpPr txBox="1"/>
          <p:nvPr/>
        </p:nvSpPr>
        <p:spPr>
          <a:xfrm>
            <a:off x="4722174" y="4673039"/>
            <a:ext cx="2720794" cy="369332"/>
          </a:xfrm>
          <a:prstGeom prst="rect">
            <a:avLst/>
          </a:prstGeom>
          <a:noFill/>
        </p:spPr>
        <p:txBody>
          <a:bodyPr wrap="square" rtlCol="0">
            <a:spAutoFit/>
          </a:bodyPr>
          <a:lstStyle/>
          <a:p>
            <a:pPr algn="ctr"/>
            <a:r>
              <a:rPr lang="en-GB" i="1" dirty="0">
                <a:solidFill>
                  <a:srgbClr val="071739"/>
                </a:solidFill>
              </a:rPr>
              <a:t>mechanically</a:t>
            </a:r>
          </a:p>
        </p:txBody>
      </p:sp>
      <p:sp>
        <p:nvSpPr>
          <p:cNvPr id="3" name="Rectangle 2">
            <a:extLst>
              <a:ext uri="{FF2B5EF4-FFF2-40B4-BE49-F238E27FC236}">
                <a16:creationId xmlns:a16="http://schemas.microsoft.com/office/drawing/2014/main" id="{18AF3D90-02E0-2381-2E6A-12FD10E06767}"/>
              </a:ext>
            </a:extLst>
          </p:cNvPr>
          <p:cNvSpPr/>
          <p:nvPr/>
        </p:nvSpPr>
        <p:spPr>
          <a:xfrm>
            <a:off x="0" y="1793632"/>
            <a:ext cx="152400" cy="2051538"/>
          </a:xfrm>
          <a:prstGeom prst="rect">
            <a:avLst/>
          </a:prstGeom>
          <a:solidFill>
            <a:srgbClr val="FF4B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8">
            <a:extLst>
              <a:ext uri="{FF2B5EF4-FFF2-40B4-BE49-F238E27FC236}">
                <a16:creationId xmlns:a16="http://schemas.microsoft.com/office/drawing/2014/main" id="{A5E5BAF0-8655-AAF6-6924-0CB084551513}"/>
              </a:ext>
            </a:extLst>
          </p:cNvPr>
          <p:cNvSpPr txBox="1">
            <a:spLocks/>
          </p:cNvSpPr>
          <p:nvPr/>
        </p:nvSpPr>
        <p:spPr>
          <a:xfrm>
            <a:off x="404465" y="158755"/>
            <a:ext cx="11356212" cy="11974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solidFill>
                  <a:srgbClr val="0AD795"/>
                </a:solidFill>
              </a:rPr>
              <a:t>Now it’s your turn</a:t>
            </a:r>
            <a:endParaRPr lang="en-US" dirty="0">
              <a:solidFill>
                <a:schemeClr val="bg1"/>
              </a:solidFill>
            </a:endParaRPr>
          </a:p>
        </p:txBody>
      </p:sp>
      <p:sp>
        <p:nvSpPr>
          <p:cNvPr id="16" name="Rectangle 15">
            <a:extLst>
              <a:ext uri="{FF2B5EF4-FFF2-40B4-BE49-F238E27FC236}">
                <a16:creationId xmlns:a16="http://schemas.microsoft.com/office/drawing/2014/main" id="{DE2FB8CC-15EE-76F2-98B2-4B8C306FC1D4}"/>
              </a:ext>
            </a:extLst>
          </p:cNvPr>
          <p:cNvSpPr/>
          <p:nvPr/>
        </p:nvSpPr>
        <p:spPr>
          <a:xfrm rot="16200000">
            <a:off x="8992532" y="490399"/>
            <a:ext cx="152400" cy="2051538"/>
          </a:xfrm>
          <a:prstGeom prst="rect">
            <a:avLst/>
          </a:prstGeom>
          <a:solidFill>
            <a:srgbClr val="FF4B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4">
            <a:extLst>
              <a:ext uri="{FF2B5EF4-FFF2-40B4-BE49-F238E27FC236}">
                <a16:creationId xmlns:a16="http://schemas.microsoft.com/office/drawing/2014/main" id="{86F26AFC-D34A-2429-FA73-433F1F060153}"/>
              </a:ext>
            </a:extLst>
          </p:cNvPr>
          <p:cNvSpPr txBox="1">
            <a:spLocks/>
          </p:cNvSpPr>
          <p:nvPr/>
        </p:nvSpPr>
        <p:spPr>
          <a:xfrm>
            <a:off x="427055" y="1078434"/>
            <a:ext cx="6771989" cy="45070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dirty="0"/>
              <a:t>Complete the energy pathways for the following scenarios:</a:t>
            </a:r>
          </a:p>
        </p:txBody>
      </p:sp>
      <p:sp>
        <p:nvSpPr>
          <p:cNvPr id="11" name="TextBox 10">
            <a:extLst>
              <a:ext uri="{FF2B5EF4-FFF2-40B4-BE49-F238E27FC236}">
                <a16:creationId xmlns:a16="http://schemas.microsoft.com/office/drawing/2014/main" id="{6FC6F40E-F138-C888-AF3B-722A9DACC9C6}"/>
              </a:ext>
            </a:extLst>
          </p:cNvPr>
          <p:cNvSpPr txBox="1"/>
          <p:nvPr/>
        </p:nvSpPr>
        <p:spPr>
          <a:xfrm>
            <a:off x="1076482" y="1709913"/>
            <a:ext cx="4554297" cy="2308324"/>
          </a:xfrm>
          <a:prstGeom prst="rect">
            <a:avLst/>
          </a:prstGeom>
          <a:noFill/>
        </p:spPr>
        <p:txBody>
          <a:bodyPr wrap="square" rtlCol="0">
            <a:spAutoFit/>
          </a:bodyPr>
          <a:lstStyle/>
          <a:p>
            <a:endParaRPr lang="en-US" sz="2400" dirty="0">
              <a:solidFill>
                <a:schemeClr val="bg1"/>
              </a:solidFill>
            </a:endParaRPr>
          </a:p>
          <a:p>
            <a:endParaRPr lang="en-US" sz="2400" dirty="0">
              <a:solidFill>
                <a:schemeClr val="bg1"/>
              </a:solidFill>
            </a:endParaRPr>
          </a:p>
          <a:p>
            <a:r>
              <a:rPr lang="en-US" sz="2400" dirty="0">
                <a:solidFill>
                  <a:schemeClr val="bg1"/>
                </a:solidFill>
              </a:rPr>
              <a:t>INEOS Britannia drying wetsuits in the sunshine.</a:t>
            </a:r>
          </a:p>
          <a:p>
            <a:endParaRPr lang="en-US" sz="2400" dirty="0">
              <a:solidFill>
                <a:schemeClr val="bg1"/>
              </a:solidFill>
            </a:endParaRPr>
          </a:p>
          <a:p>
            <a:endParaRPr lang="en-US" sz="2400" dirty="0">
              <a:solidFill>
                <a:schemeClr val="bg1"/>
              </a:solidFill>
            </a:endParaRPr>
          </a:p>
        </p:txBody>
      </p:sp>
      <p:grpSp>
        <p:nvGrpSpPr>
          <p:cNvPr id="9" name="Group 8">
            <a:extLst>
              <a:ext uri="{FF2B5EF4-FFF2-40B4-BE49-F238E27FC236}">
                <a16:creationId xmlns:a16="http://schemas.microsoft.com/office/drawing/2014/main" id="{EBBDDF80-ABAB-B84E-9729-23023A9EEA99}"/>
              </a:ext>
            </a:extLst>
          </p:cNvPr>
          <p:cNvGrpSpPr/>
          <p:nvPr/>
        </p:nvGrpSpPr>
        <p:grpSpPr>
          <a:xfrm>
            <a:off x="1143323" y="-1267275"/>
            <a:ext cx="10049240" cy="745520"/>
            <a:chOff x="1143323" y="4374116"/>
            <a:chExt cx="10049240" cy="745520"/>
          </a:xfrm>
        </p:grpSpPr>
        <p:sp>
          <p:nvSpPr>
            <p:cNvPr id="10" name="TextBox 9">
              <a:extLst>
                <a:ext uri="{FF2B5EF4-FFF2-40B4-BE49-F238E27FC236}">
                  <a16:creationId xmlns:a16="http://schemas.microsoft.com/office/drawing/2014/main" id="{371AC087-F1E7-D41E-27D1-D5BF3BB8DA80}"/>
                </a:ext>
              </a:extLst>
            </p:cNvPr>
            <p:cNvSpPr txBox="1"/>
            <p:nvPr/>
          </p:nvSpPr>
          <p:spPr>
            <a:xfrm>
              <a:off x="1143323" y="4750304"/>
              <a:ext cx="3149600" cy="369332"/>
            </a:xfrm>
            <a:prstGeom prst="rect">
              <a:avLst/>
            </a:prstGeom>
            <a:noFill/>
          </p:spPr>
          <p:txBody>
            <a:bodyPr wrap="square" rtlCol="0">
              <a:spAutoFit/>
            </a:bodyPr>
            <a:lstStyle/>
            <a:p>
              <a:r>
                <a:rPr lang="en-GB" dirty="0">
                  <a:solidFill>
                    <a:schemeClr val="bg1"/>
                  </a:solidFill>
                </a:rPr>
                <a:t>Thermal energy store</a:t>
              </a:r>
            </a:p>
          </p:txBody>
        </p:sp>
        <p:sp>
          <p:nvSpPr>
            <p:cNvPr id="14" name="TextBox 13">
              <a:extLst>
                <a:ext uri="{FF2B5EF4-FFF2-40B4-BE49-F238E27FC236}">
                  <a16:creationId xmlns:a16="http://schemas.microsoft.com/office/drawing/2014/main" id="{BE2A6032-8360-0177-A59E-58FAA8570266}"/>
                </a:ext>
              </a:extLst>
            </p:cNvPr>
            <p:cNvSpPr txBox="1"/>
            <p:nvPr/>
          </p:nvSpPr>
          <p:spPr>
            <a:xfrm>
              <a:off x="8042963" y="4750304"/>
              <a:ext cx="3149600" cy="369332"/>
            </a:xfrm>
            <a:prstGeom prst="rect">
              <a:avLst/>
            </a:prstGeom>
            <a:noFill/>
          </p:spPr>
          <p:txBody>
            <a:bodyPr wrap="square" rtlCol="0">
              <a:spAutoFit/>
            </a:bodyPr>
            <a:lstStyle/>
            <a:p>
              <a:r>
                <a:rPr lang="en-GB" dirty="0">
                  <a:solidFill>
                    <a:schemeClr val="bg1"/>
                  </a:solidFill>
                </a:rPr>
                <a:t>Thermal energy store</a:t>
              </a:r>
            </a:p>
          </p:txBody>
        </p:sp>
        <p:sp>
          <p:nvSpPr>
            <p:cNvPr id="15" name="TextBox 14">
              <a:extLst>
                <a:ext uri="{FF2B5EF4-FFF2-40B4-BE49-F238E27FC236}">
                  <a16:creationId xmlns:a16="http://schemas.microsoft.com/office/drawing/2014/main" id="{07032331-0D71-0B14-A7F1-A71A10F521DE}"/>
                </a:ext>
              </a:extLst>
            </p:cNvPr>
            <p:cNvSpPr txBox="1"/>
            <p:nvPr/>
          </p:nvSpPr>
          <p:spPr>
            <a:xfrm>
              <a:off x="4168811" y="4374116"/>
              <a:ext cx="3149599" cy="369332"/>
            </a:xfrm>
            <a:prstGeom prst="rect">
              <a:avLst/>
            </a:prstGeom>
            <a:noFill/>
          </p:spPr>
          <p:txBody>
            <a:bodyPr wrap="square" rtlCol="0">
              <a:spAutoFit/>
            </a:bodyPr>
            <a:lstStyle/>
            <a:p>
              <a:pPr algn="ctr"/>
              <a:r>
                <a:rPr lang="en-GB" i="1" dirty="0">
                  <a:solidFill>
                    <a:schemeClr val="bg1"/>
                  </a:solidFill>
                </a:rPr>
                <a:t>Heating</a:t>
              </a:r>
            </a:p>
          </p:txBody>
        </p:sp>
        <p:sp>
          <p:nvSpPr>
            <p:cNvPr id="17" name="Arrow: Right 24">
              <a:extLst>
                <a:ext uri="{FF2B5EF4-FFF2-40B4-BE49-F238E27FC236}">
                  <a16:creationId xmlns:a16="http://schemas.microsoft.com/office/drawing/2014/main" id="{764BA438-21A7-ED32-6268-45B01B4715BA}"/>
                </a:ext>
              </a:extLst>
            </p:cNvPr>
            <p:cNvSpPr/>
            <p:nvPr/>
          </p:nvSpPr>
          <p:spPr>
            <a:xfrm>
              <a:off x="4133512" y="4809677"/>
              <a:ext cx="3271015" cy="284480"/>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grpSp>
      <p:pic>
        <p:nvPicPr>
          <p:cNvPr id="19" name="Picture 4" descr="Partnering with INEOS Grenadiers, Arkea Samsic, BORA-hansgrohe,  Alpecin-Fenix and Plantur-Pura in 2022 | Shimano Road">
            <a:extLst>
              <a:ext uri="{FF2B5EF4-FFF2-40B4-BE49-F238E27FC236}">
                <a16:creationId xmlns:a16="http://schemas.microsoft.com/office/drawing/2014/main" id="{31FEE53E-0720-9A3C-AC6C-15C32D8AF4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42962" y="2054636"/>
            <a:ext cx="3910927" cy="2506357"/>
          </a:xfrm>
          <a:prstGeom prst="rect">
            <a:avLst/>
          </a:prstGeom>
          <a:noFill/>
          <a:extLst>
            <a:ext uri="{909E8E84-426E-40DD-AFC4-6F175D3DCCD1}">
              <a14:hiddenFill xmlns:a14="http://schemas.microsoft.com/office/drawing/2010/main">
                <a:solidFill>
                  <a:srgbClr val="FFFFFF"/>
                </a:solidFill>
              </a14:hiddenFill>
            </a:ext>
          </a:extLst>
        </p:spPr>
      </p:pic>
      <p:pic>
        <p:nvPicPr>
          <p:cNvPr id="4" name="Graphic 3">
            <a:extLst>
              <a:ext uri="{FF2B5EF4-FFF2-40B4-BE49-F238E27FC236}">
                <a16:creationId xmlns:a16="http://schemas.microsoft.com/office/drawing/2014/main" id="{F505A32E-206F-50BD-887D-50EA9EBE871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770373" y="-398716"/>
            <a:ext cx="4472256" cy="2453352"/>
          </a:xfrm>
          <a:prstGeom prst="rect">
            <a:avLst/>
          </a:prstGeom>
        </p:spPr>
      </p:pic>
      <p:pic>
        <p:nvPicPr>
          <p:cNvPr id="6" name="Picture 5" descr="A row of wet suits on a rack&#10;&#10;Description automatically generated">
            <a:extLst>
              <a:ext uri="{FF2B5EF4-FFF2-40B4-BE49-F238E27FC236}">
                <a16:creationId xmlns:a16="http://schemas.microsoft.com/office/drawing/2014/main" id="{35AA875F-D9CC-9D36-2E99-ED0AB05E7729}"/>
              </a:ext>
            </a:extLst>
          </p:cNvPr>
          <p:cNvPicPr>
            <a:picLocks noChangeAspect="1"/>
          </p:cNvPicPr>
          <p:nvPr/>
        </p:nvPicPr>
        <p:blipFill rotWithShape="1">
          <a:blip r:embed="rId6">
            <a:extLst>
              <a:ext uri="{28A0092B-C50C-407E-A947-70E740481C1C}">
                <a14:useLocalDpi xmlns:a14="http://schemas.microsoft.com/office/drawing/2010/main" val="0"/>
              </a:ext>
            </a:extLst>
          </a:blip>
          <a:srcRect t="10691" b="18521"/>
          <a:stretch/>
        </p:blipFill>
        <p:spPr>
          <a:xfrm>
            <a:off x="8014768" y="2054636"/>
            <a:ext cx="3939121" cy="2506357"/>
          </a:xfrm>
          <a:prstGeom prst="rect">
            <a:avLst/>
          </a:prstGeom>
        </p:spPr>
      </p:pic>
      <p:sp>
        <p:nvSpPr>
          <p:cNvPr id="23" name="Arrow: Right 24">
            <a:extLst>
              <a:ext uri="{FF2B5EF4-FFF2-40B4-BE49-F238E27FC236}">
                <a16:creationId xmlns:a16="http://schemas.microsoft.com/office/drawing/2014/main" id="{185B6ED9-067E-3204-3E95-F9C0F20C2D86}"/>
              </a:ext>
            </a:extLst>
          </p:cNvPr>
          <p:cNvSpPr/>
          <p:nvPr/>
        </p:nvSpPr>
        <p:spPr>
          <a:xfrm>
            <a:off x="4468947" y="5133552"/>
            <a:ext cx="3271015" cy="284480"/>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Tree>
    <p:extLst>
      <p:ext uri="{BB962C8B-B14F-4D97-AF65-F5344CB8AC3E}">
        <p14:creationId xmlns:p14="http://schemas.microsoft.com/office/powerpoint/2010/main" val="3849743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B420D9F-9E5E-74E7-D565-7389107399A1}"/>
              </a:ext>
            </a:extLst>
          </p:cNvPr>
          <p:cNvSpPr txBox="1"/>
          <p:nvPr/>
        </p:nvSpPr>
        <p:spPr>
          <a:xfrm>
            <a:off x="4766854" y="4561614"/>
            <a:ext cx="1963557" cy="369332"/>
          </a:xfrm>
          <a:prstGeom prst="rect">
            <a:avLst/>
          </a:prstGeom>
          <a:solidFill>
            <a:schemeClr val="bg1"/>
          </a:solidFill>
          <a:ln>
            <a:noFill/>
          </a:ln>
        </p:spPr>
        <p:txBody>
          <a:bodyPr wrap="square" rtlCol="0">
            <a:spAutoFit/>
          </a:bodyPr>
          <a:lstStyle/>
          <a:p>
            <a:pPr algn="ctr"/>
            <a:endParaRPr lang="en-GB" dirty="0">
              <a:solidFill>
                <a:srgbClr val="071739"/>
              </a:solidFill>
            </a:endParaRPr>
          </a:p>
        </p:txBody>
      </p:sp>
      <p:sp>
        <p:nvSpPr>
          <p:cNvPr id="3" name="Rectangle 2">
            <a:extLst>
              <a:ext uri="{FF2B5EF4-FFF2-40B4-BE49-F238E27FC236}">
                <a16:creationId xmlns:a16="http://schemas.microsoft.com/office/drawing/2014/main" id="{18AF3D90-02E0-2381-2E6A-12FD10E06767}"/>
              </a:ext>
            </a:extLst>
          </p:cNvPr>
          <p:cNvSpPr/>
          <p:nvPr/>
        </p:nvSpPr>
        <p:spPr>
          <a:xfrm>
            <a:off x="0" y="1793632"/>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8">
            <a:extLst>
              <a:ext uri="{FF2B5EF4-FFF2-40B4-BE49-F238E27FC236}">
                <a16:creationId xmlns:a16="http://schemas.microsoft.com/office/drawing/2014/main" id="{A5E5BAF0-8655-AAF6-6924-0CB084551513}"/>
              </a:ext>
            </a:extLst>
          </p:cNvPr>
          <p:cNvSpPr txBox="1">
            <a:spLocks/>
          </p:cNvSpPr>
          <p:nvPr/>
        </p:nvSpPr>
        <p:spPr>
          <a:xfrm>
            <a:off x="404465" y="158755"/>
            <a:ext cx="11356212" cy="11974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solidFill>
                  <a:srgbClr val="0AD795"/>
                </a:solidFill>
              </a:rPr>
              <a:t>Now it’s your turn</a:t>
            </a:r>
            <a:endParaRPr lang="en-US" dirty="0">
              <a:solidFill>
                <a:schemeClr val="bg1"/>
              </a:solidFill>
            </a:endParaRPr>
          </a:p>
        </p:txBody>
      </p:sp>
      <p:sp>
        <p:nvSpPr>
          <p:cNvPr id="16" name="Rectangle 15">
            <a:extLst>
              <a:ext uri="{FF2B5EF4-FFF2-40B4-BE49-F238E27FC236}">
                <a16:creationId xmlns:a16="http://schemas.microsoft.com/office/drawing/2014/main" id="{DE2FB8CC-15EE-76F2-98B2-4B8C306FC1D4}"/>
              </a:ext>
            </a:extLst>
          </p:cNvPr>
          <p:cNvSpPr/>
          <p:nvPr/>
        </p:nvSpPr>
        <p:spPr>
          <a:xfrm rot="16200000">
            <a:off x="8992532" y="490399"/>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4">
            <a:extLst>
              <a:ext uri="{FF2B5EF4-FFF2-40B4-BE49-F238E27FC236}">
                <a16:creationId xmlns:a16="http://schemas.microsoft.com/office/drawing/2014/main" id="{86F26AFC-D34A-2429-FA73-433F1F060153}"/>
              </a:ext>
            </a:extLst>
          </p:cNvPr>
          <p:cNvSpPr txBox="1">
            <a:spLocks/>
          </p:cNvSpPr>
          <p:nvPr/>
        </p:nvSpPr>
        <p:spPr>
          <a:xfrm>
            <a:off x="427055" y="1078434"/>
            <a:ext cx="6771989" cy="45070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dirty="0"/>
              <a:t>Complete the energy pathways for the following scenarios:</a:t>
            </a:r>
          </a:p>
        </p:txBody>
      </p:sp>
      <p:sp>
        <p:nvSpPr>
          <p:cNvPr id="11" name="TextBox 10">
            <a:extLst>
              <a:ext uri="{FF2B5EF4-FFF2-40B4-BE49-F238E27FC236}">
                <a16:creationId xmlns:a16="http://schemas.microsoft.com/office/drawing/2014/main" id="{6FC6F40E-F138-C888-AF3B-722A9DACC9C6}"/>
              </a:ext>
            </a:extLst>
          </p:cNvPr>
          <p:cNvSpPr txBox="1"/>
          <p:nvPr/>
        </p:nvSpPr>
        <p:spPr>
          <a:xfrm>
            <a:off x="1076482" y="1709913"/>
            <a:ext cx="6966480" cy="2308324"/>
          </a:xfrm>
          <a:prstGeom prst="rect">
            <a:avLst/>
          </a:prstGeom>
          <a:noFill/>
        </p:spPr>
        <p:txBody>
          <a:bodyPr wrap="square" rtlCol="0">
            <a:spAutoFit/>
          </a:bodyPr>
          <a:lstStyle/>
          <a:p>
            <a:endParaRPr lang="en-US" sz="2400" dirty="0">
              <a:solidFill>
                <a:schemeClr val="bg1"/>
              </a:solidFill>
            </a:endParaRPr>
          </a:p>
          <a:p>
            <a:endParaRPr lang="en-US" sz="2400" dirty="0">
              <a:solidFill>
                <a:schemeClr val="bg1"/>
              </a:solidFill>
            </a:endParaRPr>
          </a:p>
          <a:p>
            <a:r>
              <a:rPr lang="en-US" sz="2400" dirty="0">
                <a:solidFill>
                  <a:schemeClr val="bg1"/>
                </a:solidFill>
              </a:rPr>
              <a:t>Now write a scenario for your partner and state the energy pathway.</a:t>
            </a:r>
          </a:p>
          <a:p>
            <a:endParaRPr lang="en-US" sz="2400" dirty="0">
              <a:solidFill>
                <a:schemeClr val="bg1"/>
              </a:solidFill>
            </a:endParaRPr>
          </a:p>
          <a:p>
            <a:endParaRPr lang="en-US" sz="2400" dirty="0">
              <a:solidFill>
                <a:schemeClr val="bg1"/>
              </a:solidFill>
            </a:endParaRPr>
          </a:p>
        </p:txBody>
      </p:sp>
      <p:sp>
        <p:nvSpPr>
          <p:cNvPr id="17" name="Arrow: Right 24">
            <a:extLst>
              <a:ext uri="{FF2B5EF4-FFF2-40B4-BE49-F238E27FC236}">
                <a16:creationId xmlns:a16="http://schemas.microsoft.com/office/drawing/2014/main" id="{764BA438-21A7-ED32-6268-45B01B4715BA}"/>
              </a:ext>
            </a:extLst>
          </p:cNvPr>
          <p:cNvSpPr/>
          <p:nvPr/>
        </p:nvSpPr>
        <p:spPr>
          <a:xfrm>
            <a:off x="4133512" y="5108073"/>
            <a:ext cx="3271015" cy="284480"/>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Box 3">
            <a:extLst>
              <a:ext uri="{FF2B5EF4-FFF2-40B4-BE49-F238E27FC236}">
                <a16:creationId xmlns:a16="http://schemas.microsoft.com/office/drawing/2014/main" id="{79960E87-612C-9446-AA1D-2701BF96DA6E}"/>
              </a:ext>
            </a:extLst>
          </p:cNvPr>
          <p:cNvSpPr txBox="1"/>
          <p:nvPr/>
        </p:nvSpPr>
        <p:spPr>
          <a:xfrm>
            <a:off x="1236844" y="5048700"/>
            <a:ext cx="1963557" cy="369332"/>
          </a:xfrm>
          <a:prstGeom prst="rect">
            <a:avLst/>
          </a:prstGeom>
          <a:solidFill>
            <a:schemeClr val="bg1"/>
          </a:solidFill>
          <a:ln>
            <a:noFill/>
          </a:ln>
        </p:spPr>
        <p:txBody>
          <a:bodyPr wrap="square" rtlCol="0">
            <a:spAutoFit/>
          </a:bodyPr>
          <a:lstStyle/>
          <a:p>
            <a:pPr algn="ctr"/>
            <a:endParaRPr lang="en-GB" dirty="0">
              <a:solidFill>
                <a:srgbClr val="071739"/>
              </a:solidFill>
            </a:endParaRPr>
          </a:p>
        </p:txBody>
      </p:sp>
      <p:sp>
        <p:nvSpPr>
          <p:cNvPr id="6" name="TextBox 5">
            <a:extLst>
              <a:ext uri="{FF2B5EF4-FFF2-40B4-BE49-F238E27FC236}">
                <a16:creationId xmlns:a16="http://schemas.microsoft.com/office/drawing/2014/main" id="{0D43AD97-B3EA-1FED-AD31-537078328F36}"/>
              </a:ext>
            </a:extLst>
          </p:cNvPr>
          <p:cNvSpPr txBox="1"/>
          <p:nvPr/>
        </p:nvSpPr>
        <p:spPr>
          <a:xfrm>
            <a:off x="8105477" y="5048700"/>
            <a:ext cx="1963557" cy="369332"/>
          </a:xfrm>
          <a:prstGeom prst="rect">
            <a:avLst/>
          </a:prstGeom>
          <a:solidFill>
            <a:schemeClr val="bg1"/>
          </a:solidFill>
          <a:ln>
            <a:noFill/>
          </a:ln>
        </p:spPr>
        <p:txBody>
          <a:bodyPr wrap="square" rtlCol="0">
            <a:spAutoFit/>
          </a:bodyPr>
          <a:lstStyle/>
          <a:p>
            <a:pPr algn="ctr"/>
            <a:endParaRPr lang="en-GB" dirty="0">
              <a:solidFill>
                <a:srgbClr val="071739"/>
              </a:solidFill>
            </a:endParaRPr>
          </a:p>
        </p:txBody>
      </p:sp>
      <p:pic>
        <p:nvPicPr>
          <p:cNvPr id="8" name="Picture 7" descr="A white line drawing of two people talking&#10;&#10;Description automatically generated">
            <a:extLst>
              <a:ext uri="{FF2B5EF4-FFF2-40B4-BE49-F238E27FC236}">
                <a16:creationId xmlns:a16="http://schemas.microsoft.com/office/drawing/2014/main" id="{B680DF74-73F9-9559-57DC-76050C50C6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58374" y="1827570"/>
            <a:ext cx="2252992" cy="2308212"/>
          </a:xfrm>
          <a:prstGeom prst="rect">
            <a:avLst/>
          </a:prstGeom>
        </p:spPr>
      </p:pic>
    </p:spTree>
    <p:extLst>
      <p:ext uri="{BB962C8B-B14F-4D97-AF65-F5344CB8AC3E}">
        <p14:creationId xmlns:p14="http://schemas.microsoft.com/office/powerpoint/2010/main" val="33614614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CDBDD-8DA4-9FBE-C904-057735E9AC9E}"/>
              </a:ext>
            </a:extLst>
          </p:cNvPr>
          <p:cNvSpPr>
            <a:spLocks noGrp="1"/>
          </p:cNvSpPr>
          <p:nvPr>
            <p:ph type="title"/>
          </p:nvPr>
        </p:nvSpPr>
        <p:spPr/>
        <p:txBody>
          <a:bodyPr/>
          <a:lstStyle/>
          <a:p>
            <a:r>
              <a:rPr lang="en-GB" dirty="0"/>
              <a:t>How successful were you?</a:t>
            </a:r>
          </a:p>
        </p:txBody>
      </p:sp>
      <p:sp>
        <p:nvSpPr>
          <p:cNvPr id="3" name="Content Placeholder 2">
            <a:extLst>
              <a:ext uri="{FF2B5EF4-FFF2-40B4-BE49-F238E27FC236}">
                <a16:creationId xmlns:a16="http://schemas.microsoft.com/office/drawing/2014/main" id="{7E99F6F6-2EF9-F4FB-EFE4-3D0357F19366}"/>
              </a:ext>
            </a:extLst>
          </p:cNvPr>
          <p:cNvSpPr>
            <a:spLocks noGrp="1"/>
          </p:cNvSpPr>
          <p:nvPr>
            <p:ph type="body" sz="quarter" idx="10"/>
          </p:nvPr>
        </p:nvSpPr>
        <p:spPr>
          <a:xfrm>
            <a:off x="1068729" y="1717109"/>
            <a:ext cx="9627624" cy="3653541"/>
          </a:xfrm>
        </p:spPr>
        <p:txBody>
          <a:bodyPr/>
          <a:lstStyle/>
          <a:p>
            <a:pPr marL="0" indent="0">
              <a:buNone/>
            </a:pPr>
            <a:r>
              <a:rPr lang="en-GB" sz="2400" b="1" dirty="0"/>
              <a:t>Feeling confident?</a:t>
            </a:r>
          </a:p>
          <a:p>
            <a:pPr marL="342900" indent="-342900">
              <a:buFont typeface="Wingdings" pitchFamily="2" charset="2"/>
              <a:buChar char="ü"/>
            </a:pPr>
            <a:r>
              <a:rPr lang="en-GB" sz="2400" dirty="0"/>
              <a:t>I can explain what an energy store is.</a:t>
            </a:r>
          </a:p>
          <a:p>
            <a:pPr marL="342900" indent="-342900">
              <a:buFont typeface="Wingdings" pitchFamily="2" charset="2"/>
              <a:buChar char="ü"/>
            </a:pPr>
            <a:r>
              <a:rPr lang="en-GB" sz="2400" dirty="0"/>
              <a:t>I know that energy is transferred from one store to another.</a:t>
            </a:r>
          </a:p>
          <a:p>
            <a:pPr marL="342900" indent="-342900">
              <a:buFont typeface="Wingdings" pitchFamily="2" charset="2"/>
              <a:buChar char="ü"/>
            </a:pPr>
            <a:r>
              <a:rPr lang="en-GB" sz="2400" dirty="0"/>
              <a:t>I can give examples of energy stores.</a:t>
            </a:r>
          </a:p>
          <a:p>
            <a:pPr marL="0" indent="0">
              <a:buNone/>
            </a:pPr>
            <a:endParaRPr lang="en-GB" sz="2400" dirty="0"/>
          </a:p>
          <a:p>
            <a:pPr marL="0" indent="0">
              <a:buNone/>
            </a:pPr>
            <a:r>
              <a:rPr lang="en-GB" sz="2400" b="1" dirty="0">
                <a:solidFill>
                  <a:srgbClr val="0AD795"/>
                </a:solidFill>
              </a:rPr>
              <a:t>In need of a challenge?</a:t>
            </a:r>
          </a:p>
          <a:p>
            <a:pPr marL="342900" indent="-342900">
              <a:buFont typeface="Wingdings" pitchFamily="2" charset="2"/>
              <a:buChar char="ü"/>
            </a:pPr>
            <a:r>
              <a:rPr lang="en-GB" sz="2400" dirty="0"/>
              <a:t>I can state 4 methods of energy transfer.</a:t>
            </a:r>
          </a:p>
          <a:p>
            <a:pPr marL="342900" indent="-342900">
              <a:buFont typeface="Wingdings" pitchFamily="2" charset="2"/>
              <a:buChar char="ü"/>
            </a:pPr>
            <a:r>
              <a:rPr lang="en-GB" sz="2400" dirty="0"/>
              <a:t>I state how energy is transferred in a hydrogen-powered boat.</a:t>
            </a:r>
          </a:p>
          <a:p>
            <a:pPr marL="0" indent="0">
              <a:buNone/>
            </a:pPr>
            <a:endParaRPr lang="en-GB" sz="2400" dirty="0"/>
          </a:p>
        </p:txBody>
      </p:sp>
      <p:sp>
        <p:nvSpPr>
          <p:cNvPr id="4" name="Rectangle 3">
            <a:extLst>
              <a:ext uri="{FF2B5EF4-FFF2-40B4-BE49-F238E27FC236}">
                <a16:creationId xmlns:a16="http://schemas.microsoft.com/office/drawing/2014/main" id="{659F0A94-A1D5-22F4-67D6-7F16E0602D97}"/>
              </a:ext>
            </a:extLst>
          </p:cNvPr>
          <p:cNvSpPr/>
          <p:nvPr/>
        </p:nvSpPr>
        <p:spPr>
          <a:xfrm>
            <a:off x="0" y="1793632"/>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FBD6407E-58D6-5986-98B9-BC9F2DCF507B}"/>
              </a:ext>
            </a:extLst>
          </p:cNvPr>
          <p:cNvSpPr/>
          <p:nvPr/>
        </p:nvSpPr>
        <p:spPr>
          <a:xfrm rot="16200000">
            <a:off x="8992532" y="490399"/>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090922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49100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C0158-2AB7-11A8-67BE-FE786527852F}"/>
              </a:ext>
            </a:extLst>
          </p:cNvPr>
          <p:cNvSpPr>
            <a:spLocks noGrp="1"/>
          </p:cNvSpPr>
          <p:nvPr>
            <p:ph type="title"/>
          </p:nvPr>
        </p:nvSpPr>
        <p:spPr>
          <a:xfrm>
            <a:off x="416689" y="460050"/>
            <a:ext cx="6958672" cy="1197458"/>
          </a:xfrm>
        </p:spPr>
        <p:txBody>
          <a:bodyPr>
            <a:noAutofit/>
          </a:bodyPr>
          <a:lstStyle/>
          <a:p>
            <a:r>
              <a:rPr lang="en-GB" dirty="0"/>
              <a:t>How can we use the energy from a fuel cell?</a:t>
            </a:r>
          </a:p>
        </p:txBody>
      </p:sp>
      <p:sp>
        <p:nvSpPr>
          <p:cNvPr id="3" name="Content Placeholder 2">
            <a:extLst>
              <a:ext uri="{FF2B5EF4-FFF2-40B4-BE49-F238E27FC236}">
                <a16:creationId xmlns:a16="http://schemas.microsoft.com/office/drawing/2014/main" id="{85B8597C-6396-61DD-91CC-775463272919}"/>
              </a:ext>
            </a:extLst>
          </p:cNvPr>
          <p:cNvSpPr>
            <a:spLocks noGrp="1"/>
          </p:cNvSpPr>
          <p:nvPr>
            <p:ph type="body" sz="quarter" idx="10"/>
          </p:nvPr>
        </p:nvSpPr>
        <p:spPr>
          <a:xfrm>
            <a:off x="1068730" y="1793632"/>
            <a:ext cx="5027270" cy="3577018"/>
          </a:xfrm>
        </p:spPr>
        <p:txBody>
          <a:bodyPr anchor="ctr"/>
          <a:lstStyle/>
          <a:p>
            <a:r>
              <a:rPr lang="en-GB" sz="2400" dirty="0"/>
              <a:t>Hydrogen fuel cells allow Chase Zero to use the chemical energy inside the fuel cell to be converted into kinetic energy for moving the boat along. </a:t>
            </a:r>
          </a:p>
          <a:p>
            <a:r>
              <a:rPr lang="en-GB" sz="2400" dirty="0"/>
              <a:t>But how is this chemical energy transferred?</a:t>
            </a:r>
            <a:endParaRPr lang="en-GB" sz="2000" dirty="0"/>
          </a:p>
        </p:txBody>
      </p:sp>
      <p:sp>
        <p:nvSpPr>
          <p:cNvPr id="4" name="Rectangle 3">
            <a:extLst>
              <a:ext uri="{FF2B5EF4-FFF2-40B4-BE49-F238E27FC236}">
                <a16:creationId xmlns:a16="http://schemas.microsoft.com/office/drawing/2014/main" id="{E7738AA9-1AA5-2511-DF91-0AC8A43D5ED4}"/>
              </a:ext>
            </a:extLst>
          </p:cNvPr>
          <p:cNvSpPr/>
          <p:nvPr/>
        </p:nvSpPr>
        <p:spPr>
          <a:xfrm rot="5400000">
            <a:off x="8992042" y="485251"/>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4DBB8B-F39A-58EF-4001-59A76CC3EC33}"/>
              </a:ext>
            </a:extLst>
          </p:cNvPr>
          <p:cNvSpPr/>
          <p:nvPr/>
        </p:nvSpPr>
        <p:spPr>
          <a:xfrm>
            <a:off x="0" y="1793632"/>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4">
            <a:extLst>
              <a:ext uri="{FF2B5EF4-FFF2-40B4-BE49-F238E27FC236}">
                <a16:creationId xmlns:a16="http://schemas.microsoft.com/office/drawing/2014/main" id="{0F02A8CD-EF1B-DF0A-B820-B946CADF3A92}"/>
              </a:ext>
            </a:extLst>
          </p:cNvPr>
          <p:cNvSpPr txBox="1">
            <a:spLocks/>
          </p:cNvSpPr>
          <p:nvPr/>
        </p:nvSpPr>
        <p:spPr>
          <a:xfrm>
            <a:off x="7955389" y="460638"/>
            <a:ext cx="4109611" cy="5981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0AD795"/>
                </a:solidFill>
              </a:rPr>
              <a:t>Hydrogen fuel cell</a:t>
            </a:r>
          </a:p>
        </p:txBody>
      </p:sp>
      <p:pic>
        <p:nvPicPr>
          <p:cNvPr id="10" name="Picture 9" descr="Diagram of a diagram of a hydrogen fuel cell&#10;&#10;Description automatically generated">
            <a:extLst>
              <a:ext uri="{FF2B5EF4-FFF2-40B4-BE49-F238E27FC236}">
                <a16:creationId xmlns:a16="http://schemas.microsoft.com/office/drawing/2014/main" id="{C829E5FA-5128-AED1-10DE-66461A73E7C8}"/>
              </a:ext>
            </a:extLst>
          </p:cNvPr>
          <p:cNvPicPr>
            <a:picLocks noChangeAspect="1"/>
          </p:cNvPicPr>
          <p:nvPr/>
        </p:nvPicPr>
        <p:blipFill rotWithShape="1">
          <a:blip r:embed="rId2">
            <a:extLst>
              <a:ext uri="{28A0092B-C50C-407E-A947-70E740481C1C}">
                <a14:useLocalDpi xmlns:a14="http://schemas.microsoft.com/office/drawing/2010/main" val="0"/>
              </a:ext>
            </a:extLst>
          </a:blip>
          <a:srcRect t="5530"/>
          <a:stretch/>
        </p:blipFill>
        <p:spPr>
          <a:xfrm>
            <a:off x="8042473" y="1896034"/>
            <a:ext cx="3810000" cy="3707275"/>
          </a:xfrm>
          <a:prstGeom prst="rect">
            <a:avLst/>
          </a:prstGeom>
        </p:spPr>
      </p:pic>
    </p:spTree>
    <p:extLst>
      <p:ext uri="{BB962C8B-B14F-4D97-AF65-F5344CB8AC3E}">
        <p14:creationId xmlns:p14="http://schemas.microsoft.com/office/powerpoint/2010/main" val="17545171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C0158-2AB7-11A8-67BE-FE786527852F}"/>
              </a:ext>
            </a:extLst>
          </p:cNvPr>
          <p:cNvSpPr>
            <a:spLocks noGrp="1"/>
          </p:cNvSpPr>
          <p:nvPr>
            <p:ph type="title"/>
          </p:nvPr>
        </p:nvSpPr>
        <p:spPr/>
        <p:txBody>
          <a:bodyPr/>
          <a:lstStyle/>
          <a:p>
            <a:r>
              <a:rPr lang="en-GB" dirty="0"/>
              <a:t>Learning Objectives</a:t>
            </a:r>
          </a:p>
        </p:txBody>
      </p:sp>
      <p:sp>
        <p:nvSpPr>
          <p:cNvPr id="3" name="Content Placeholder 2">
            <a:extLst>
              <a:ext uri="{FF2B5EF4-FFF2-40B4-BE49-F238E27FC236}">
                <a16:creationId xmlns:a16="http://schemas.microsoft.com/office/drawing/2014/main" id="{85B8597C-6396-61DD-91CC-775463272919}"/>
              </a:ext>
            </a:extLst>
          </p:cNvPr>
          <p:cNvSpPr>
            <a:spLocks noGrp="1"/>
          </p:cNvSpPr>
          <p:nvPr>
            <p:ph type="body" sz="quarter" idx="10"/>
          </p:nvPr>
        </p:nvSpPr>
        <p:spPr/>
        <p:txBody>
          <a:bodyPr/>
          <a:lstStyle/>
          <a:p>
            <a:pPr marL="342900" indent="-342900">
              <a:buFont typeface="Arial" panose="020B0604020202020204" pitchFamily="34" charset="0"/>
              <a:buChar char="•"/>
            </a:pPr>
            <a:r>
              <a:rPr lang="en-GB" sz="2400" dirty="0"/>
              <a:t>To understand there are many different types of energy.</a:t>
            </a:r>
          </a:p>
          <a:p>
            <a:pPr marL="342900" indent="-342900">
              <a:buFont typeface="Arial" panose="020B0604020202020204" pitchFamily="34" charset="0"/>
              <a:buChar char="•"/>
            </a:pPr>
            <a:r>
              <a:rPr lang="en-GB" sz="2400" dirty="0"/>
              <a:t>To know that energy can be transferred from one form to another.</a:t>
            </a:r>
          </a:p>
          <a:p>
            <a:pPr marL="342900" indent="-342900">
              <a:buFont typeface="Arial" panose="020B0604020202020204" pitchFamily="34" charset="0"/>
              <a:buChar char="•"/>
            </a:pPr>
            <a:r>
              <a:rPr lang="en-GB" sz="2400" dirty="0"/>
              <a:t>To give examples of energy stores.</a:t>
            </a:r>
          </a:p>
          <a:p>
            <a:pPr marL="342900" indent="-342900">
              <a:buFont typeface="Arial" panose="020B0604020202020204" pitchFamily="34" charset="0"/>
              <a:buChar char="•"/>
            </a:pPr>
            <a:r>
              <a:rPr lang="en-GB" sz="2400" dirty="0"/>
              <a:t>To know that there are 4 types of energy transfer.</a:t>
            </a:r>
          </a:p>
          <a:p>
            <a:pPr marL="342900" indent="-342900">
              <a:buFont typeface="Arial" panose="020B0604020202020204" pitchFamily="34" charset="0"/>
              <a:buChar char="•"/>
            </a:pPr>
            <a:endParaRPr lang="en-GB" sz="2400" dirty="0"/>
          </a:p>
        </p:txBody>
      </p:sp>
      <p:sp>
        <p:nvSpPr>
          <p:cNvPr id="5" name="Text Placeholder 4">
            <a:extLst>
              <a:ext uri="{FF2B5EF4-FFF2-40B4-BE49-F238E27FC236}">
                <a16:creationId xmlns:a16="http://schemas.microsoft.com/office/drawing/2014/main" id="{92F09F7E-A491-32FD-8495-0CA84FA085BA}"/>
              </a:ext>
            </a:extLst>
          </p:cNvPr>
          <p:cNvSpPr>
            <a:spLocks noGrp="1"/>
          </p:cNvSpPr>
          <p:nvPr>
            <p:ph type="body" sz="quarter" idx="11"/>
          </p:nvPr>
        </p:nvSpPr>
        <p:spPr/>
        <p:txBody>
          <a:bodyPr/>
          <a:lstStyle/>
          <a:p>
            <a:r>
              <a:rPr lang="en-US" dirty="0"/>
              <a:t>Key words:</a:t>
            </a:r>
          </a:p>
        </p:txBody>
      </p:sp>
      <p:sp>
        <p:nvSpPr>
          <p:cNvPr id="4" name="Rectangle 3">
            <a:extLst>
              <a:ext uri="{FF2B5EF4-FFF2-40B4-BE49-F238E27FC236}">
                <a16:creationId xmlns:a16="http://schemas.microsoft.com/office/drawing/2014/main" id="{4C680298-072E-FFB3-8A6A-95A6548F2408}"/>
              </a:ext>
            </a:extLst>
          </p:cNvPr>
          <p:cNvSpPr/>
          <p:nvPr/>
        </p:nvSpPr>
        <p:spPr>
          <a:xfrm rot="16200000">
            <a:off x="8992532" y="490399"/>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095DBA3-5AAB-A6CA-1588-D566028BDC09}"/>
              </a:ext>
            </a:extLst>
          </p:cNvPr>
          <p:cNvSpPr/>
          <p:nvPr/>
        </p:nvSpPr>
        <p:spPr>
          <a:xfrm>
            <a:off x="0" y="1793632"/>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5">
            <a:extLst>
              <a:ext uri="{FF2B5EF4-FFF2-40B4-BE49-F238E27FC236}">
                <a16:creationId xmlns:a16="http://schemas.microsoft.com/office/drawing/2014/main" id="{05F7E7A2-C484-21D4-A737-8C0D94034BDA}"/>
              </a:ext>
            </a:extLst>
          </p:cNvPr>
          <p:cNvSpPr txBox="1">
            <a:spLocks/>
          </p:cNvSpPr>
          <p:nvPr/>
        </p:nvSpPr>
        <p:spPr>
          <a:xfrm>
            <a:off x="7955389" y="1717110"/>
            <a:ext cx="4109611" cy="3653540"/>
          </a:xfrm>
          <a:prstGeom prst="rect">
            <a:avLst/>
          </a:prstGeom>
        </p:spPr>
        <p:txBody>
          <a:bodyPr vert="horz" lIns="91440" tIns="45720" rIns="91440" bIns="45720" rtlCol="0" anchor="ctr">
            <a:noAutofit/>
          </a:bodyPr>
          <a:lstStyle>
            <a:lvl1pPr marL="0" indent="0" algn="l" defTabSz="914400" rtl="0" eaLnBrk="1" latinLnBrk="0" hangingPunct="1">
              <a:lnSpc>
                <a:spcPts val="2820"/>
              </a:lnSpc>
              <a:spcBef>
                <a:spcPts val="1000"/>
              </a:spcBef>
              <a:buFont typeface="Arial" panose="020B0604020202020204" pitchFamily="34" charset="0"/>
              <a:buNone/>
              <a:defRPr sz="3800" kern="1200">
                <a:solidFill>
                  <a:schemeClr val="bg1"/>
                </a:solidFill>
                <a:latin typeface="+mn-lt"/>
                <a:ea typeface="+mn-ea"/>
                <a:cs typeface="+mn-cs"/>
              </a:defRPr>
            </a:lvl1pPr>
            <a:lvl2pPr marL="457200" indent="0" algn="l" defTabSz="914400" rtl="0" eaLnBrk="1" latinLnBrk="0" hangingPunct="1">
              <a:lnSpc>
                <a:spcPts val="2820"/>
              </a:lnSpc>
              <a:spcBef>
                <a:spcPts val="500"/>
              </a:spcBef>
              <a:buFont typeface="Arial" panose="020B0604020202020204" pitchFamily="34" charset="0"/>
              <a:buNone/>
              <a:defRPr sz="3600" kern="1200">
                <a:solidFill>
                  <a:schemeClr val="bg1"/>
                </a:solidFill>
                <a:latin typeface="+mn-lt"/>
                <a:ea typeface="+mn-ea"/>
                <a:cs typeface="+mn-cs"/>
              </a:defRPr>
            </a:lvl2pPr>
            <a:lvl3pPr marL="914400" indent="0" algn="l" defTabSz="914400" rtl="0" eaLnBrk="1" latinLnBrk="0" hangingPunct="1">
              <a:lnSpc>
                <a:spcPts val="2820"/>
              </a:lnSpc>
              <a:spcBef>
                <a:spcPts val="500"/>
              </a:spcBef>
              <a:buFont typeface="Arial" panose="020B0604020202020204" pitchFamily="34" charset="0"/>
              <a:buNone/>
              <a:defRPr sz="3600" kern="1200">
                <a:solidFill>
                  <a:schemeClr val="bg1"/>
                </a:solidFill>
                <a:latin typeface="+mn-lt"/>
                <a:ea typeface="+mn-ea"/>
                <a:cs typeface="+mn-cs"/>
              </a:defRPr>
            </a:lvl3pPr>
            <a:lvl4pPr marL="1371600" indent="0" algn="l" defTabSz="914400" rtl="0" eaLnBrk="1" latinLnBrk="0" hangingPunct="1">
              <a:lnSpc>
                <a:spcPts val="2820"/>
              </a:lnSpc>
              <a:spcBef>
                <a:spcPts val="500"/>
              </a:spcBef>
              <a:buFont typeface="Arial" panose="020B0604020202020204" pitchFamily="34" charset="0"/>
              <a:buNone/>
              <a:defRPr sz="3600" kern="1200">
                <a:solidFill>
                  <a:schemeClr val="bg1"/>
                </a:solidFill>
                <a:latin typeface="+mn-lt"/>
                <a:ea typeface="+mn-ea"/>
                <a:cs typeface="+mn-cs"/>
              </a:defRPr>
            </a:lvl4pPr>
            <a:lvl5pPr marL="1828800" indent="0" algn="l" defTabSz="914400" rtl="0" eaLnBrk="1" latinLnBrk="0" hangingPunct="1">
              <a:lnSpc>
                <a:spcPts val="2820"/>
              </a:lnSpc>
              <a:spcBef>
                <a:spcPts val="500"/>
              </a:spcBef>
              <a:buFont typeface="Arial" panose="020B0604020202020204" pitchFamily="34" charset="0"/>
              <a:buNone/>
              <a:defRPr sz="36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GB" sz="4000" dirty="0"/>
              <a:t>Energy store</a:t>
            </a:r>
          </a:p>
          <a:p>
            <a:pPr>
              <a:lnSpc>
                <a:spcPts val="3720"/>
              </a:lnSpc>
            </a:pPr>
            <a:r>
              <a:rPr lang="en-GB" sz="4000" dirty="0"/>
              <a:t>Energy transfer</a:t>
            </a:r>
          </a:p>
          <a:p>
            <a:pPr>
              <a:lnSpc>
                <a:spcPts val="3720"/>
              </a:lnSpc>
            </a:pPr>
            <a:r>
              <a:rPr lang="en-GB" sz="4000" dirty="0"/>
              <a:t>Kinetic</a:t>
            </a:r>
          </a:p>
          <a:p>
            <a:pPr>
              <a:lnSpc>
                <a:spcPts val="3720"/>
              </a:lnSpc>
            </a:pPr>
            <a:r>
              <a:rPr lang="en-GB" sz="4000" dirty="0"/>
              <a:t>Thermal</a:t>
            </a:r>
          </a:p>
          <a:p>
            <a:pPr>
              <a:lnSpc>
                <a:spcPts val="3720"/>
              </a:lnSpc>
            </a:pPr>
            <a:r>
              <a:rPr lang="en-GB" sz="4000" dirty="0"/>
              <a:t>Chemical</a:t>
            </a:r>
          </a:p>
        </p:txBody>
      </p:sp>
    </p:spTree>
    <p:extLst>
      <p:ext uri="{BB962C8B-B14F-4D97-AF65-F5344CB8AC3E}">
        <p14:creationId xmlns:p14="http://schemas.microsoft.com/office/powerpoint/2010/main" val="14233950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FBA2C9A-7586-A710-6C19-C1C78CCC1456}"/>
              </a:ext>
            </a:extLst>
          </p:cNvPr>
          <p:cNvSpPr txBox="1"/>
          <p:nvPr/>
        </p:nvSpPr>
        <p:spPr>
          <a:xfrm>
            <a:off x="1236844" y="2000184"/>
            <a:ext cx="1963557" cy="369332"/>
          </a:xfrm>
          <a:prstGeom prst="rect">
            <a:avLst/>
          </a:prstGeom>
          <a:solidFill>
            <a:schemeClr val="bg1"/>
          </a:solidFill>
          <a:ln>
            <a:noFill/>
          </a:ln>
        </p:spPr>
        <p:txBody>
          <a:bodyPr wrap="square" rtlCol="0">
            <a:spAutoFit/>
          </a:bodyPr>
          <a:lstStyle/>
          <a:p>
            <a:pPr algn="ctr"/>
            <a:endParaRPr lang="en-GB" dirty="0">
              <a:solidFill>
                <a:srgbClr val="071739"/>
              </a:solidFill>
            </a:endParaRPr>
          </a:p>
        </p:txBody>
      </p:sp>
      <p:sp>
        <p:nvSpPr>
          <p:cNvPr id="5" name="TextBox 4">
            <a:extLst>
              <a:ext uri="{FF2B5EF4-FFF2-40B4-BE49-F238E27FC236}">
                <a16:creationId xmlns:a16="http://schemas.microsoft.com/office/drawing/2014/main" id="{29C547AF-8E43-F3C7-5393-69B1E4F93796}"/>
              </a:ext>
            </a:extLst>
          </p:cNvPr>
          <p:cNvSpPr txBox="1"/>
          <p:nvPr/>
        </p:nvSpPr>
        <p:spPr>
          <a:xfrm>
            <a:off x="1236845" y="5268215"/>
            <a:ext cx="1963557" cy="369332"/>
          </a:xfrm>
          <a:prstGeom prst="rect">
            <a:avLst/>
          </a:prstGeom>
          <a:solidFill>
            <a:schemeClr val="bg1"/>
          </a:solidFill>
          <a:ln>
            <a:noFill/>
          </a:ln>
        </p:spPr>
        <p:txBody>
          <a:bodyPr wrap="square" rtlCol="0">
            <a:spAutoFit/>
          </a:bodyPr>
          <a:lstStyle/>
          <a:p>
            <a:pPr algn="ctr"/>
            <a:endParaRPr lang="en-GB" dirty="0">
              <a:solidFill>
                <a:srgbClr val="071739"/>
              </a:solidFill>
            </a:endParaRPr>
          </a:p>
        </p:txBody>
      </p:sp>
      <p:sp>
        <p:nvSpPr>
          <p:cNvPr id="6" name="TextBox 5">
            <a:extLst>
              <a:ext uri="{FF2B5EF4-FFF2-40B4-BE49-F238E27FC236}">
                <a16:creationId xmlns:a16="http://schemas.microsoft.com/office/drawing/2014/main" id="{6B91ABBA-B282-419A-A078-FCE80713BCA6}"/>
              </a:ext>
            </a:extLst>
          </p:cNvPr>
          <p:cNvSpPr txBox="1"/>
          <p:nvPr/>
        </p:nvSpPr>
        <p:spPr>
          <a:xfrm>
            <a:off x="5114221" y="2000184"/>
            <a:ext cx="1963557" cy="369332"/>
          </a:xfrm>
          <a:prstGeom prst="rect">
            <a:avLst/>
          </a:prstGeom>
          <a:solidFill>
            <a:schemeClr val="bg1"/>
          </a:solidFill>
          <a:ln>
            <a:noFill/>
          </a:ln>
        </p:spPr>
        <p:txBody>
          <a:bodyPr wrap="square" rtlCol="0">
            <a:spAutoFit/>
          </a:bodyPr>
          <a:lstStyle/>
          <a:p>
            <a:pPr algn="ctr"/>
            <a:endParaRPr lang="en-GB" dirty="0">
              <a:solidFill>
                <a:srgbClr val="071739"/>
              </a:solidFill>
            </a:endParaRPr>
          </a:p>
        </p:txBody>
      </p:sp>
      <p:sp>
        <p:nvSpPr>
          <p:cNvPr id="7" name="TextBox 6">
            <a:extLst>
              <a:ext uri="{FF2B5EF4-FFF2-40B4-BE49-F238E27FC236}">
                <a16:creationId xmlns:a16="http://schemas.microsoft.com/office/drawing/2014/main" id="{4C56BB7B-7A6C-A2C9-2455-690BCCF26A8B}"/>
              </a:ext>
            </a:extLst>
          </p:cNvPr>
          <p:cNvSpPr txBox="1"/>
          <p:nvPr/>
        </p:nvSpPr>
        <p:spPr>
          <a:xfrm>
            <a:off x="1236843" y="3638008"/>
            <a:ext cx="1963557" cy="369332"/>
          </a:xfrm>
          <a:prstGeom prst="rect">
            <a:avLst/>
          </a:prstGeom>
          <a:solidFill>
            <a:schemeClr val="bg1"/>
          </a:solidFill>
          <a:ln>
            <a:noFill/>
          </a:ln>
        </p:spPr>
        <p:txBody>
          <a:bodyPr wrap="square" rtlCol="0">
            <a:spAutoFit/>
          </a:bodyPr>
          <a:lstStyle/>
          <a:p>
            <a:pPr algn="ctr"/>
            <a:endParaRPr lang="en-GB" dirty="0">
              <a:solidFill>
                <a:srgbClr val="071739"/>
              </a:solidFill>
            </a:endParaRPr>
          </a:p>
        </p:txBody>
      </p:sp>
      <p:sp>
        <p:nvSpPr>
          <p:cNvPr id="8" name="TextBox 7">
            <a:extLst>
              <a:ext uri="{FF2B5EF4-FFF2-40B4-BE49-F238E27FC236}">
                <a16:creationId xmlns:a16="http://schemas.microsoft.com/office/drawing/2014/main" id="{5740B16A-A738-CEF1-C100-F9FF00E9B7CC}"/>
              </a:ext>
            </a:extLst>
          </p:cNvPr>
          <p:cNvSpPr txBox="1"/>
          <p:nvPr/>
        </p:nvSpPr>
        <p:spPr>
          <a:xfrm>
            <a:off x="5011415" y="3638008"/>
            <a:ext cx="1963557" cy="369332"/>
          </a:xfrm>
          <a:prstGeom prst="rect">
            <a:avLst/>
          </a:prstGeom>
          <a:solidFill>
            <a:schemeClr val="bg1"/>
          </a:solidFill>
          <a:ln>
            <a:noFill/>
          </a:ln>
        </p:spPr>
        <p:txBody>
          <a:bodyPr wrap="square" rtlCol="0">
            <a:spAutoFit/>
          </a:bodyPr>
          <a:lstStyle/>
          <a:p>
            <a:pPr algn="ctr"/>
            <a:endParaRPr lang="en-GB" dirty="0">
              <a:solidFill>
                <a:srgbClr val="071739"/>
              </a:solidFill>
            </a:endParaRPr>
          </a:p>
        </p:txBody>
      </p:sp>
      <p:sp>
        <p:nvSpPr>
          <p:cNvPr id="9" name="Title 8">
            <a:extLst>
              <a:ext uri="{FF2B5EF4-FFF2-40B4-BE49-F238E27FC236}">
                <a16:creationId xmlns:a16="http://schemas.microsoft.com/office/drawing/2014/main" id="{BF57DB60-774F-57C7-24A0-25D2C5A17AA8}"/>
              </a:ext>
            </a:extLst>
          </p:cNvPr>
          <p:cNvSpPr>
            <a:spLocks noGrp="1"/>
          </p:cNvSpPr>
          <p:nvPr>
            <p:ph type="title"/>
          </p:nvPr>
        </p:nvSpPr>
        <p:spPr/>
        <p:txBody>
          <a:bodyPr/>
          <a:lstStyle/>
          <a:p>
            <a:r>
              <a:rPr lang="en-US" dirty="0"/>
              <a:t>Energy Stores</a:t>
            </a:r>
          </a:p>
        </p:txBody>
      </p:sp>
      <p:sp>
        <p:nvSpPr>
          <p:cNvPr id="15" name="Text Placeholder 14">
            <a:extLst>
              <a:ext uri="{FF2B5EF4-FFF2-40B4-BE49-F238E27FC236}">
                <a16:creationId xmlns:a16="http://schemas.microsoft.com/office/drawing/2014/main" id="{2A194F94-7D2C-9FE7-E6E6-64B085CE9610}"/>
              </a:ext>
            </a:extLst>
          </p:cNvPr>
          <p:cNvSpPr>
            <a:spLocks noGrp="1"/>
          </p:cNvSpPr>
          <p:nvPr>
            <p:ph type="body" sz="quarter" idx="10"/>
          </p:nvPr>
        </p:nvSpPr>
        <p:spPr>
          <a:xfrm>
            <a:off x="315088" y="1096303"/>
            <a:ext cx="10032070" cy="450708"/>
          </a:xfrm>
        </p:spPr>
        <p:txBody>
          <a:bodyPr/>
          <a:lstStyle/>
          <a:p>
            <a:r>
              <a:rPr lang="en-US" dirty="0"/>
              <a:t>There are many different types of energy. Can you list the ones that you know?</a:t>
            </a:r>
          </a:p>
        </p:txBody>
      </p:sp>
      <p:sp>
        <p:nvSpPr>
          <p:cNvPr id="3" name="Rectangle 2">
            <a:extLst>
              <a:ext uri="{FF2B5EF4-FFF2-40B4-BE49-F238E27FC236}">
                <a16:creationId xmlns:a16="http://schemas.microsoft.com/office/drawing/2014/main" id="{18AF3D90-02E0-2381-2E6A-12FD10E06767}"/>
              </a:ext>
            </a:extLst>
          </p:cNvPr>
          <p:cNvSpPr/>
          <p:nvPr/>
        </p:nvSpPr>
        <p:spPr>
          <a:xfrm>
            <a:off x="0" y="1793632"/>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2AB38D08-367C-4185-842A-C49882A8390B}"/>
              </a:ext>
            </a:extLst>
          </p:cNvPr>
          <p:cNvSpPr txBox="1"/>
          <p:nvPr/>
        </p:nvSpPr>
        <p:spPr>
          <a:xfrm>
            <a:off x="9115808" y="2000184"/>
            <a:ext cx="1963557" cy="369332"/>
          </a:xfrm>
          <a:prstGeom prst="rect">
            <a:avLst/>
          </a:prstGeom>
          <a:solidFill>
            <a:schemeClr val="bg1"/>
          </a:solidFill>
          <a:ln>
            <a:noFill/>
          </a:ln>
        </p:spPr>
        <p:txBody>
          <a:bodyPr wrap="square" rtlCol="0">
            <a:spAutoFit/>
          </a:bodyPr>
          <a:lstStyle/>
          <a:p>
            <a:pPr algn="ctr"/>
            <a:endParaRPr lang="en-GB" dirty="0">
              <a:solidFill>
                <a:srgbClr val="071739"/>
              </a:solidFill>
            </a:endParaRPr>
          </a:p>
        </p:txBody>
      </p:sp>
      <p:sp>
        <p:nvSpPr>
          <p:cNvPr id="18" name="TextBox 17">
            <a:extLst>
              <a:ext uri="{FF2B5EF4-FFF2-40B4-BE49-F238E27FC236}">
                <a16:creationId xmlns:a16="http://schemas.microsoft.com/office/drawing/2014/main" id="{1E6CDCD8-26EF-BCFC-03F5-3F70A8EF0BD7}"/>
              </a:ext>
            </a:extLst>
          </p:cNvPr>
          <p:cNvSpPr txBox="1"/>
          <p:nvPr/>
        </p:nvSpPr>
        <p:spPr>
          <a:xfrm>
            <a:off x="9115809" y="3634199"/>
            <a:ext cx="1963557" cy="369332"/>
          </a:xfrm>
          <a:prstGeom prst="rect">
            <a:avLst/>
          </a:prstGeom>
          <a:solidFill>
            <a:schemeClr val="bg1"/>
          </a:solidFill>
          <a:ln>
            <a:noFill/>
          </a:ln>
        </p:spPr>
        <p:txBody>
          <a:bodyPr wrap="square" rtlCol="0">
            <a:spAutoFit/>
          </a:bodyPr>
          <a:lstStyle/>
          <a:p>
            <a:pPr algn="ctr"/>
            <a:endParaRPr lang="en-GB" dirty="0">
              <a:solidFill>
                <a:srgbClr val="071739"/>
              </a:solidFill>
            </a:endParaRPr>
          </a:p>
        </p:txBody>
      </p:sp>
      <p:sp>
        <p:nvSpPr>
          <p:cNvPr id="19" name="TextBox 18">
            <a:extLst>
              <a:ext uri="{FF2B5EF4-FFF2-40B4-BE49-F238E27FC236}">
                <a16:creationId xmlns:a16="http://schemas.microsoft.com/office/drawing/2014/main" id="{B9E546F2-9F53-E6A6-FA50-8A430C2C1629}"/>
              </a:ext>
            </a:extLst>
          </p:cNvPr>
          <p:cNvSpPr txBox="1"/>
          <p:nvPr/>
        </p:nvSpPr>
        <p:spPr>
          <a:xfrm>
            <a:off x="9115810" y="5268215"/>
            <a:ext cx="1963557" cy="369332"/>
          </a:xfrm>
          <a:prstGeom prst="rect">
            <a:avLst/>
          </a:prstGeom>
          <a:solidFill>
            <a:schemeClr val="bg1"/>
          </a:solidFill>
          <a:ln>
            <a:noFill/>
          </a:ln>
        </p:spPr>
        <p:txBody>
          <a:bodyPr wrap="square" rtlCol="0">
            <a:spAutoFit/>
          </a:bodyPr>
          <a:lstStyle/>
          <a:p>
            <a:pPr algn="ctr"/>
            <a:endParaRPr lang="en-GB" dirty="0">
              <a:solidFill>
                <a:srgbClr val="071739"/>
              </a:solidFill>
            </a:endParaRPr>
          </a:p>
        </p:txBody>
      </p:sp>
      <p:sp>
        <p:nvSpPr>
          <p:cNvPr id="20" name="TextBox 19">
            <a:extLst>
              <a:ext uri="{FF2B5EF4-FFF2-40B4-BE49-F238E27FC236}">
                <a16:creationId xmlns:a16="http://schemas.microsoft.com/office/drawing/2014/main" id="{B1FB7BAF-8F6E-4E3C-0FD3-49B8E2D09032}"/>
              </a:ext>
            </a:extLst>
          </p:cNvPr>
          <p:cNvSpPr txBox="1"/>
          <p:nvPr/>
        </p:nvSpPr>
        <p:spPr>
          <a:xfrm>
            <a:off x="5011414" y="5268215"/>
            <a:ext cx="1963557" cy="369332"/>
          </a:xfrm>
          <a:prstGeom prst="rect">
            <a:avLst/>
          </a:prstGeom>
          <a:solidFill>
            <a:schemeClr val="bg1"/>
          </a:solidFill>
          <a:ln>
            <a:noFill/>
          </a:ln>
        </p:spPr>
        <p:txBody>
          <a:bodyPr wrap="square" rtlCol="0">
            <a:spAutoFit/>
          </a:bodyPr>
          <a:lstStyle/>
          <a:p>
            <a:pPr algn="ctr"/>
            <a:endParaRPr lang="en-GB" dirty="0">
              <a:solidFill>
                <a:srgbClr val="071739"/>
              </a:solidFill>
            </a:endParaRPr>
          </a:p>
        </p:txBody>
      </p:sp>
      <p:sp>
        <p:nvSpPr>
          <p:cNvPr id="2" name="TextBox 1">
            <a:extLst>
              <a:ext uri="{FF2B5EF4-FFF2-40B4-BE49-F238E27FC236}">
                <a16:creationId xmlns:a16="http://schemas.microsoft.com/office/drawing/2014/main" id="{C8B71342-ABB2-8A84-F3B7-6A730842246B}"/>
              </a:ext>
            </a:extLst>
          </p:cNvPr>
          <p:cNvSpPr txBox="1"/>
          <p:nvPr/>
        </p:nvSpPr>
        <p:spPr>
          <a:xfrm>
            <a:off x="1160571" y="2000184"/>
            <a:ext cx="1963557" cy="369332"/>
          </a:xfrm>
          <a:prstGeom prst="rect">
            <a:avLst/>
          </a:prstGeom>
          <a:solidFill>
            <a:schemeClr val="bg1"/>
          </a:solidFill>
          <a:ln>
            <a:noFill/>
          </a:ln>
        </p:spPr>
        <p:txBody>
          <a:bodyPr wrap="square" rtlCol="0">
            <a:spAutoFit/>
          </a:bodyPr>
          <a:lstStyle/>
          <a:p>
            <a:pPr algn="ctr"/>
            <a:r>
              <a:rPr lang="en-GB" dirty="0">
                <a:solidFill>
                  <a:srgbClr val="071739"/>
                </a:solidFill>
              </a:rPr>
              <a:t>Nuclear</a:t>
            </a:r>
          </a:p>
        </p:txBody>
      </p:sp>
      <p:sp>
        <p:nvSpPr>
          <p:cNvPr id="10" name="TextBox 9">
            <a:extLst>
              <a:ext uri="{FF2B5EF4-FFF2-40B4-BE49-F238E27FC236}">
                <a16:creationId xmlns:a16="http://schemas.microsoft.com/office/drawing/2014/main" id="{805FD97F-996C-BECD-4A6B-67734F687C61}"/>
              </a:ext>
            </a:extLst>
          </p:cNvPr>
          <p:cNvSpPr txBox="1"/>
          <p:nvPr/>
        </p:nvSpPr>
        <p:spPr>
          <a:xfrm>
            <a:off x="1160572" y="5268215"/>
            <a:ext cx="1963557" cy="369332"/>
          </a:xfrm>
          <a:prstGeom prst="rect">
            <a:avLst/>
          </a:prstGeom>
          <a:solidFill>
            <a:schemeClr val="bg1"/>
          </a:solidFill>
          <a:ln>
            <a:noFill/>
          </a:ln>
        </p:spPr>
        <p:txBody>
          <a:bodyPr wrap="square" rtlCol="0">
            <a:spAutoFit/>
          </a:bodyPr>
          <a:lstStyle/>
          <a:p>
            <a:pPr algn="ctr"/>
            <a:r>
              <a:rPr lang="en-GB" dirty="0">
                <a:solidFill>
                  <a:srgbClr val="071739"/>
                </a:solidFill>
              </a:rPr>
              <a:t>Electrical</a:t>
            </a:r>
          </a:p>
        </p:txBody>
      </p:sp>
      <p:sp>
        <p:nvSpPr>
          <p:cNvPr id="11" name="TextBox 10">
            <a:extLst>
              <a:ext uri="{FF2B5EF4-FFF2-40B4-BE49-F238E27FC236}">
                <a16:creationId xmlns:a16="http://schemas.microsoft.com/office/drawing/2014/main" id="{CF316221-C69A-FC40-BF98-E3CA29D7702F}"/>
              </a:ext>
            </a:extLst>
          </p:cNvPr>
          <p:cNvSpPr txBox="1"/>
          <p:nvPr/>
        </p:nvSpPr>
        <p:spPr>
          <a:xfrm>
            <a:off x="5037948" y="2000184"/>
            <a:ext cx="1963557" cy="369332"/>
          </a:xfrm>
          <a:prstGeom prst="rect">
            <a:avLst/>
          </a:prstGeom>
          <a:solidFill>
            <a:schemeClr val="bg1"/>
          </a:solidFill>
          <a:ln>
            <a:noFill/>
          </a:ln>
        </p:spPr>
        <p:txBody>
          <a:bodyPr wrap="square" rtlCol="0">
            <a:spAutoFit/>
          </a:bodyPr>
          <a:lstStyle/>
          <a:p>
            <a:pPr algn="ctr"/>
            <a:r>
              <a:rPr lang="en-GB" dirty="0">
                <a:solidFill>
                  <a:srgbClr val="071739"/>
                </a:solidFill>
              </a:rPr>
              <a:t>Thermal</a:t>
            </a:r>
          </a:p>
        </p:txBody>
      </p:sp>
      <p:sp>
        <p:nvSpPr>
          <p:cNvPr id="12" name="TextBox 11">
            <a:extLst>
              <a:ext uri="{FF2B5EF4-FFF2-40B4-BE49-F238E27FC236}">
                <a16:creationId xmlns:a16="http://schemas.microsoft.com/office/drawing/2014/main" id="{D7399FE3-8121-6264-428F-C6A51F3BD0D8}"/>
              </a:ext>
            </a:extLst>
          </p:cNvPr>
          <p:cNvSpPr txBox="1"/>
          <p:nvPr/>
        </p:nvSpPr>
        <p:spPr>
          <a:xfrm>
            <a:off x="1160570" y="3638008"/>
            <a:ext cx="1963557" cy="369332"/>
          </a:xfrm>
          <a:prstGeom prst="rect">
            <a:avLst/>
          </a:prstGeom>
          <a:solidFill>
            <a:schemeClr val="bg1"/>
          </a:solidFill>
          <a:ln>
            <a:noFill/>
          </a:ln>
        </p:spPr>
        <p:txBody>
          <a:bodyPr wrap="square" rtlCol="0">
            <a:spAutoFit/>
          </a:bodyPr>
          <a:lstStyle/>
          <a:p>
            <a:pPr algn="ctr"/>
            <a:r>
              <a:rPr lang="en-GB" dirty="0">
                <a:solidFill>
                  <a:srgbClr val="071739"/>
                </a:solidFill>
              </a:rPr>
              <a:t>Chemical</a:t>
            </a:r>
          </a:p>
        </p:txBody>
      </p:sp>
      <p:sp>
        <p:nvSpPr>
          <p:cNvPr id="13" name="TextBox 12">
            <a:extLst>
              <a:ext uri="{FF2B5EF4-FFF2-40B4-BE49-F238E27FC236}">
                <a16:creationId xmlns:a16="http://schemas.microsoft.com/office/drawing/2014/main" id="{72FCA062-46CE-26DB-CC2C-D2C3B6283F34}"/>
              </a:ext>
            </a:extLst>
          </p:cNvPr>
          <p:cNvSpPr txBox="1"/>
          <p:nvPr/>
        </p:nvSpPr>
        <p:spPr>
          <a:xfrm>
            <a:off x="4935142" y="3638008"/>
            <a:ext cx="1963557" cy="369332"/>
          </a:xfrm>
          <a:prstGeom prst="rect">
            <a:avLst/>
          </a:prstGeom>
          <a:solidFill>
            <a:schemeClr val="bg1"/>
          </a:solidFill>
          <a:ln>
            <a:noFill/>
          </a:ln>
        </p:spPr>
        <p:txBody>
          <a:bodyPr wrap="square" rtlCol="0">
            <a:spAutoFit/>
          </a:bodyPr>
          <a:lstStyle/>
          <a:p>
            <a:pPr algn="ctr"/>
            <a:r>
              <a:rPr lang="en-GB" dirty="0">
                <a:solidFill>
                  <a:srgbClr val="071739"/>
                </a:solidFill>
              </a:rPr>
              <a:t>Sound</a:t>
            </a:r>
          </a:p>
        </p:txBody>
      </p:sp>
      <p:sp>
        <p:nvSpPr>
          <p:cNvPr id="14" name="TextBox 13">
            <a:extLst>
              <a:ext uri="{FF2B5EF4-FFF2-40B4-BE49-F238E27FC236}">
                <a16:creationId xmlns:a16="http://schemas.microsoft.com/office/drawing/2014/main" id="{AC9CA5FF-13B4-E22A-FD4C-680D2377A3A3}"/>
              </a:ext>
            </a:extLst>
          </p:cNvPr>
          <p:cNvSpPr txBox="1"/>
          <p:nvPr/>
        </p:nvSpPr>
        <p:spPr>
          <a:xfrm>
            <a:off x="9039535" y="2000184"/>
            <a:ext cx="1963557" cy="369332"/>
          </a:xfrm>
          <a:prstGeom prst="rect">
            <a:avLst/>
          </a:prstGeom>
          <a:solidFill>
            <a:schemeClr val="bg1"/>
          </a:solidFill>
          <a:ln>
            <a:noFill/>
          </a:ln>
        </p:spPr>
        <p:txBody>
          <a:bodyPr wrap="square" rtlCol="0">
            <a:spAutoFit/>
          </a:bodyPr>
          <a:lstStyle/>
          <a:p>
            <a:pPr algn="ctr"/>
            <a:r>
              <a:rPr lang="en-GB" dirty="0">
                <a:solidFill>
                  <a:srgbClr val="071739"/>
                </a:solidFill>
              </a:rPr>
              <a:t>Kinetic</a:t>
            </a:r>
          </a:p>
        </p:txBody>
      </p:sp>
      <p:sp>
        <p:nvSpPr>
          <p:cNvPr id="17" name="TextBox 16">
            <a:extLst>
              <a:ext uri="{FF2B5EF4-FFF2-40B4-BE49-F238E27FC236}">
                <a16:creationId xmlns:a16="http://schemas.microsoft.com/office/drawing/2014/main" id="{DBDD1DCE-E2E7-2BEB-6E81-792B5B2251F9}"/>
              </a:ext>
            </a:extLst>
          </p:cNvPr>
          <p:cNvSpPr txBox="1"/>
          <p:nvPr/>
        </p:nvSpPr>
        <p:spPr>
          <a:xfrm>
            <a:off x="9039536" y="3634199"/>
            <a:ext cx="1963557" cy="369332"/>
          </a:xfrm>
          <a:prstGeom prst="rect">
            <a:avLst/>
          </a:prstGeom>
          <a:solidFill>
            <a:schemeClr val="bg1"/>
          </a:solidFill>
          <a:ln>
            <a:noFill/>
          </a:ln>
        </p:spPr>
        <p:txBody>
          <a:bodyPr wrap="square" rtlCol="0">
            <a:spAutoFit/>
          </a:bodyPr>
          <a:lstStyle/>
          <a:p>
            <a:pPr algn="ctr"/>
            <a:r>
              <a:rPr lang="en-GB" dirty="0">
                <a:solidFill>
                  <a:srgbClr val="071739"/>
                </a:solidFill>
              </a:rPr>
              <a:t>Gravitational</a:t>
            </a:r>
          </a:p>
        </p:txBody>
      </p:sp>
      <p:sp>
        <p:nvSpPr>
          <p:cNvPr id="21" name="TextBox 20">
            <a:extLst>
              <a:ext uri="{FF2B5EF4-FFF2-40B4-BE49-F238E27FC236}">
                <a16:creationId xmlns:a16="http://schemas.microsoft.com/office/drawing/2014/main" id="{265E9A4A-42EA-DB51-171B-77481425D8FD}"/>
              </a:ext>
            </a:extLst>
          </p:cNvPr>
          <p:cNvSpPr txBox="1"/>
          <p:nvPr/>
        </p:nvSpPr>
        <p:spPr>
          <a:xfrm>
            <a:off x="9039537" y="5268215"/>
            <a:ext cx="1963557" cy="369332"/>
          </a:xfrm>
          <a:prstGeom prst="rect">
            <a:avLst/>
          </a:prstGeom>
          <a:solidFill>
            <a:schemeClr val="bg1"/>
          </a:solidFill>
          <a:ln>
            <a:noFill/>
          </a:ln>
        </p:spPr>
        <p:txBody>
          <a:bodyPr wrap="square" rtlCol="0">
            <a:spAutoFit/>
          </a:bodyPr>
          <a:lstStyle/>
          <a:p>
            <a:pPr algn="ctr"/>
            <a:r>
              <a:rPr lang="en-GB" dirty="0">
                <a:solidFill>
                  <a:srgbClr val="071739"/>
                </a:solidFill>
              </a:rPr>
              <a:t>Light</a:t>
            </a:r>
          </a:p>
        </p:txBody>
      </p:sp>
      <p:sp>
        <p:nvSpPr>
          <p:cNvPr id="22" name="TextBox 21">
            <a:extLst>
              <a:ext uri="{FF2B5EF4-FFF2-40B4-BE49-F238E27FC236}">
                <a16:creationId xmlns:a16="http://schemas.microsoft.com/office/drawing/2014/main" id="{A5E3D14B-9975-E956-F67E-D422E0DC32CF}"/>
              </a:ext>
            </a:extLst>
          </p:cNvPr>
          <p:cNvSpPr txBox="1"/>
          <p:nvPr/>
        </p:nvSpPr>
        <p:spPr>
          <a:xfrm>
            <a:off x="4935141" y="5268215"/>
            <a:ext cx="1963557" cy="369332"/>
          </a:xfrm>
          <a:prstGeom prst="rect">
            <a:avLst/>
          </a:prstGeom>
          <a:solidFill>
            <a:schemeClr val="bg1"/>
          </a:solidFill>
          <a:ln>
            <a:noFill/>
          </a:ln>
        </p:spPr>
        <p:txBody>
          <a:bodyPr wrap="square" rtlCol="0">
            <a:spAutoFit/>
          </a:bodyPr>
          <a:lstStyle/>
          <a:p>
            <a:pPr algn="ctr"/>
            <a:r>
              <a:rPr lang="en-GB" dirty="0">
                <a:solidFill>
                  <a:srgbClr val="071739"/>
                </a:solidFill>
              </a:rPr>
              <a:t>Elastic</a:t>
            </a:r>
          </a:p>
        </p:txBody>
      </p:sp>
    </p:spTree>
    <p:extLst>
      <p:ext uri="{BB962C8B-B14F-4D97-AF65-F5344CB8AC3E}">
        <p14:creationId xmlns:p14="http://schemas.microsoft.com/office/powerpoint/2010/main" val="1002100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animBg="1"/>
      <p:bldP spid="11" grpId="0" animBg="1"/>
      <p:bldP spid="12" grpId="0" animBg="1"/>
      <p:bldP spid="13" grpId="0" animBg="1"/>
      <p:bldP spid="14" grpId="0" animBg="1"/>
      <p:bldP spid="17" grpId="0" animBg="1"/>
      <p:bldP spid="21" grpId="0" animBg="1"/>
      <p:bldP spid="2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FBA2C9A-7586-A710-6C19-C1C78CCC1456}"/>
              </a:ext>
            </a:extLst>
          </p:cNvPr>
          <p:cNvSpPr txBox="1"/>
          <p:nvPr/>
        </p:nvSpPr>
        <p:spPr>
          <a:xfrm>
            <a:off x="1236844" y="1793632"/>
            <a:ext cx="1963557" cy="369332"/>
          </a:xfrm>
          <a:prstGeom prst="rect">
            <a:avLst/>
          </a:prstGeom>
          <a:solidFill>
            <a:schemeClr val="bg1"/>
          </a:solidFill>
          <a:ln>
            <a:noFill/>
          </a:ln>
        </p:spPr>
        <p:txBody>
          <a:bodyPr wrap="square" rtlCol="0">
            <a:spAutoFit/>
          </a:bodyPr>
          <a:lstStyle/>
          <a:p>
            <a:pPr algn="ctr"/>
            <a:r>
              <a:rPr lang="en-GB" dirty="0">
                <a:solidFill>
                  <a:srgbClr val="071739"/>
                </a:solidFill>
              </a:rPr>
              <a:t>Nuclear</a:t>
            </a:r>
          </a:p>
        </p:txBody>
      </p:sp>
      <p:sp>
        <p:nvSpPr>
          <p:cNvPr id="5" name="TextBox 4">
            <a:extLst>
              <a:ext uri="{FF2B5EF4-FFF2-40B4-BE49-F238E27FC236}">
                <a16:creationId xmlns:a16="http://schemas.microsoft.com/office/drawing/2014/main" id="{29C547AF-8E43-F3C7-5393-69B1E4F93796}"/>
              </a:ext>
            </a:extLst>
          </p:cNvPr>
          <p:cNvSpPr txBox="1"/>
          <p:nvPr/>
        </p:nvSpPr>
        <p:spPr>
          <a:xfrm>
            <a:off x="1236845" y="4047527"/>
            <a:ext cx="1963557" cy="369332"/>
          </a:xfrm>
          <a:prstGeom prst="rect">
            <a:avLst/>
          </a:prstGeom>
          <a:solidFill>
            <a:schemeClr val="bg1"/>
          </a:solidFill>
          <a:ln>
            <a:noFill/>
          </a:ln>
        </p:spPr>
        <p:txBody>
          <a:bodyPr wrap="square" rtlCol="0">
            <a:spAutoFit/>
          </a:bodyPr>
          <a:lstStyle/>
          <a:p>
            <a:pPr algn="ctr"/>
            <a:r>
              <a:rPr lang="en-GB" dirty="0">
                <a:solidFill>
                  <a:srgbClr val="071739"/>
                </a:solidFill>
              </a:rPr>
              <a:t>Electrical</a:t>
            </a:r>
          </a:p>
        </p:txBody>
      </p:sp>
      <p:sp>
        <p:nvSpPr>
          <p:cNvPr id="6" name="TextBox 5">
            <a:extLst>
              <a:ext uri="{FF2B5EF4-FFF2-40B4-BE49-F238E27FC236}">
                <a16:creationId xmlns:a16="http://schemas.microsoft.com/office/drawing/2014/main" id="{6B91ABBA-B282-419A-A078-FCE80713BCA6}"/>
              </a:ext>
            </a:extLst>
          </p:cNvPr>
          <p:cNvSpPr txBox="1"/>
          <p:nvPr/>
        </p:nvSpPr>
        <p:spPr>
          <a:xfrm>
            <a:off x="1236842" y="2243584"/>
            <a:ext cx="1963557" cy="369332"/>
          </a:xfrm>
          <a:prstGeom prst="rect">
            <a:avLst/>
          </a:prstGeom>
          <a:solidFill>
            <a:schemeClr val="bg1"/>
          </a:solidFill>
          <a:ln>
            <a:noFill/>
          </a:ln>
        </p:spPr>
        <p:txBody>
          <a:bodyPr wrap="square" rtlCol="0">
            <a:spAutoFit/>
          </a:bodyPr>
          <a:lstStyle/>
          <a:p>
            <a:pPr algn="ctr"/>
            <a:r>
              <a:rPr lang="en-GB" dirty="0">
                <a:solidFill>
                  <a:srgbClr val="071739"/>
                </a:solidFill>
              </a:rPr>
              <a:t>Thermal</a:t>
            </a:r>
          </a:p>
        </p:txBody>
      </p:sp>
      <p:sp>
        <p:nvSpPr>
          <p:cNvPr id="7" name="TextBox 6">
            <a:extLst>
              <a:ext uri="{FF2B5EF4-FFF2-40B4-BE49-F238E27FC236}">
                <a16:creationId xmlns:a16="http://schemas.microsoft.com/office/drawing/2014/main" id="{4C56BB7B-7A6C-A2C9-2455-690BCCF26A8B}"/>
              </a:ext>
            </a:extLst>
          </p:cNvPr>
          <p:cNvSpPr txBox="1"/>
          <p:nvPr/>
        </p:nvSpPr>
        <p:spPr>
          <a:xfrm>
            <a:off x="1236843" y="2693536"/>
            <a:ext cx="1963557" cy="369332"/>
          </a:xfrm>
          <a:prstGeom prst="rect">
            <a:avLst/>
          </a:prstGeom>
          <a:solidFill>
            <a:schemeClr val="bg1"/>
          </a:solidFill>
          <a:ln>
            <a:noFill/>
          </a:ln>
        </p:spPr>
        <p:txBody>
          <a:bodyPr wrap="square" rtlCol="0">
            <a:spAutoFit/>
          </a:bodyPr>
          <a:lstStyle/>
          <a:p>
            <a:pPr algn="ctr"/>
            <a:r>
              <a:rPr lang="en-GB" dirty="0">
                <a:solidFill>
                  <a:srgbClr val="071739"/>
                </a:solidFill>
              </a:rPr>
              <a:t>Chemical</a:t>
            </a:r>
          </a:p>
        </p:txBody>
      </p:sp>
      <p:sp>
        <p:nvSpPr>
          <p:cNvPr id="8" name="TextBox 7">
            <a:extLst>
              <a:ext uri="{FF2B5EF4-FFF2-40B4-BE49-F238E27FC236}">
                <a16:creationId xmlns:a16="http://schemas.microsoft.com/office/drawing/2014/main" id="{5740B16A-A738-CEF1-C100-F9FF00E9B7CC}"/>
              </a:ext>
            </a:extLst>
          </p:cNvPr>
          <p:cNvSpPr txBox="1"/>
          <p:nvPr/>
        </p:nvSpPr>
        <p:spPr>
          <a:xfrm>
            <a:off x="1236840" y="3595793"/>
            <a:ext cx="1963557" cy="369332"/>
          </a:xfrm>
          <a:prstGeom prst="rect">
            <a:avLst/>
          </a:prstGeom>
          <a:solidFill>
            <a:schemeClr val="bg1"/>
          </a:solidFill>
          <a:ln>
            <a:noFill/>
          </a:ln>
        </p:spPr>
        <p:txBody>
          <a:bodyPr wrap="square" rtlCol="0">
            <a:spAutoFit/>
          </a:bodyPr>
          <a:lstStyle/>
          <a:p>
            <a:pPr algn="ctr"/>
            <a:r>
              <a:rPr lang="en-GB" dirty="0">
                <a:solidFill>
                  <a:srgbClr val="071739"/>
                </a:solidFill>
              </a:rPr>
              <a:t>Sound</a:t>
            </a:r>
          </a:p>
        </p:txBody>
      </p:sp>
      <p:sp>
        <p:nvSpPr>
          <p:cNvPr id="9" name="Title 8">
            <a:extLst>
              <a:ext uri="{FF2B5EF4-FFF2-40B4-BE49-F238E27FC236}">
                <a16:creationId xmlns:a16="http://schemas.microsoft.com/office/drawing/2014/main" id="{BF57DB60-774F-57C7-24A0-25D2C5A17AA8}"/>
              </a:ext>
            </a:extLst>
          </p:cNvPr>
          <p:cNvSpPr>
            <a:spLocks noGrp="1"/>
          </p:cNvSpPr>
          <p:nvPr>
            <p:ph type="title"/>
          </p:nvPr>
        </p:nvSpPr>
        <p:spPr/>
        <p:txBody>
          <a:bodyPr/>
          <a:lstStyle/>
          <a:p>
            <a:r>
              <a:rPr lang="en-US" dirty="0"/>
              <a:t>Energy Stores</a:t>
            </a:r>
          </a:p>
        </p:txBody>
      </p:sp>
      <p:sp>
        <p:nvSpPr>
          <p:cNvPr id="15" name="Text Placeholder 14">
            <a:extLst>
              <a:ext uri="{FF2B5EF4-FFF2-40B4-BE49-F238E27FC236}">
                <a16:creationId xmlns:a16="http://schemas.microsoft.com/office/drawing/2014/main" id="{2A194F94-7D2C-9FE7-E6E6-64B085CE9610}"/>
              </a:ext>
            </a:extLst>
          </p:cNvPr>
          <p:cNvSpPr>
            <a:spLocks noGrp="1"/>
          </p:cNvSpPr>
          <p:nvPr>
            <p:ph type="body" sz="quarter" idx="10"/>
          </p:nvPr>
        </p:nvSpPr>
        <p:spPr>
          <a:xfrm>
            <a:off x="315088" y="1096303"/>
            <a:ext cx="10032070" cy="450708"/>
          </a:xfrm>
        </p:spPr>
        <p:txBody>
          <a:bodyPr/>
          <a:lstStyle/>
          <a:p>
            <a:pPr marL="0" indent="0">
              <a:buNone/>
            </a:pPr>
            <a:r>
              <a:rPr lang="en-GB" dirty="0"/>
              <a:t>Can you match the energy store to the examples?</a:t>
            </a:r>
          </a:p>
        </p:txBody>
      </p:sp>
      <p:sp>
        <p:nvSpPr>
          <p:cNvPr id="3" name="Rectangle 2">
            <a:extLst>
              <a:ext uri="{FF2B5EF4-FFF2-40B4-BE49-F238E27FC236}">
                <a16:creationId xmlns:a16="http://schemas.microsoft.com/office/drawing/2014/main" id="{18AF3D90-02E0-2381-2E6A-12FD10E06767}"/>
              </a:ext>
            </a:extLst>
          </p:cNvPr>
          <p:cNvSpPr/>
          <p:nvPr/>
        </p:nvSpPr>
        <p:spPr>
          <a:xfrm>
            <a:off x="0" y="1793632"/>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2AB38D08-367C-4185-842A-C49882A8390B}"/>
              </a:ext>
            </a:extLst>
          </p:cNvPr>
          <p:cNvSpPr txBox="1"/>
          <p:nvPr/>
        </p:nvSpPr>
        <p:spPr>
          <a:xfrm>
            <a:off x="1236838" y="4945649"/>
            <a:ext cx="1963557" cy="369332"/>
          </a:xfrm>
          <a:prstGeom prst="rect">
            <a:avLst/>
          </a:prstGeom>
          <a:solidFill>
            <a:schemeClr val="bg1"/>
          </a:solidFill>
          <a:ln>
            <a:noFill/>
          </a:ln>
        </p:spPr>
        <p:txBody>
          <a:bodyPr wrap="square" rtlCol="0">
            <a:spAutoFit/>
          </a:bodyPr>
          <a:lstStyle/>
          <a:p>
            <a:pPr algn="ctr"/>
            <a:r>
              <a:rPr lang="en-GB" dirty="0">
                <a:solidFill>
                  <a:srgbClr val="071739"/>
                </a:solidFill>
              </a:rPr>
              <a:t>Kinetic</a:t>
            </a:r>
          </a:p>
        </p:txBody>
      </p:sp>
      <p:sp>
        <p:nvSpPr>
          <p:cNvPr id="18" name="TextBox 17">
            <a:extLst>
              <a:ext uri="{FF2B5EF4-FFF2-40B4-BE49-F238E27FC236}">
                <a16:creationId xmlns:a16="http://schemas.microsoft.com/office/drawing/2014/main" id="{1E6CDCD8-26EF-BCFC-03F5-3F70A8EF0BD7}"/>
              </a:ext>
            </a:extLst>
          </p:cNvPr>
          <p:cNvSpPr txBox="1"/>
          <p:nvPr/>
        </p:nvSpPr>
        <p:spPr>
          <a:xfrm>
            <a:off x="1236838" y="5390895"/>
            <a:ext cx="1963557" cy="369332"/>
          </a:xfrm>
          <a:prstGeom prst="rect">
            <a:avLst/>
          </a:prstGeom>
          <a:solidFill>
            <a:schemeClr val="bg1"/>
          </a:solidFill>
          <a:ln>
            <a:noFill/>
          </a:ln>
        </p:spPr>
        <p:txBody>
          <a:bodyPr wrap="square" rtlCol="0">
            <a:spAutoFit/>
          </a:bodyPr>
          <a:lstStyle/>
          <a:p>
            <a:pPr algn="ctr"/>
            <a:r>
              <a:rPr lang="en-GB" dirty="0">
                <a:solidFill>
                  <a:srgbClr val="071739"/>
                </a:solidFill>
              </a:rPr>
              <a:t>Gravitational</a:t>
            </a:r>
          </a:p>
        </p:txBody>
      </p:sp>
      <p:sp>
        <p:nvSpPr>
          <p:cNvPr id="19" name="TextBox 18">
            <a:extLst>
              <a:ext uri="{FF2B5EF4-FFF2-40B4-BE49-F238E27FC236}">
                <a16:creationId xmlns:a16="http://schemas.microsoft.com/office/drawing/2014/main" id="{B9E546F2-9F53-E6A6-FA50-8A430C2C1629}"/>
              </a:ext>
            </a:extLst>
          </p:cNvPr>
          <p:cNvSpPr txBox="1"/>
          <p:nvPr/>
        </p:nvSpPr>
        <p:spPr>
          <a:xfrm>
            <a:off x="1236839" y="4493344"/>
            <a:ext cx="1963557" cy="369332"/>
          </a:xfrm>
          <a:prstGeom prst="rect">
            <a:avLst/>
          </a:prstGeom>
          <a:solidFill>
            <a:schemeClr val="bg1"/>
          </a:solidFill>
          <a:ln>
            <a:noFill/>
          </a:ln>
        </p:spPr>
        <p:txBody>
          <a:bodyPr wrap="square" rtlCol="0">
            <a:spAutoFit/>
          </a:bodyPr>
          <a:lstStyle/>
          <a:p>
            <a:pPr algn="ctr"/>
            <a:r>
              <a:rPr lang="en-GB" dirty="0">
                <a:solidFill>
                  <a:srgbClr val="071739"/>
                </a:solidFill>
              </a:rPr>
              <a:t>Light</a:t>
            </a:r>
          </a:p>
        </p:txBody>
      </p:sp>
      <p:sp>
        <p:nvSpPr>
          <p:cNvPr id="20" name="TextBox 19">
            <a:extLst>
              <a:ext uri="{FF2B5EF4-FFF2-40B4-BE49-F238E27FC236}">
                <a16:creationId xmlns:a16="http://schemas.microsoft.com/office/drawing/2014/main" id="{B1FB7BAF-8F6E-4E3C-0FD3-49B8E2D09032}"/>
              </a:ext>
            </a:extLst>
          </p:cNvPr>
          <p:cNvSpPr txBox="1"/>
          <p:nvPr/>
        </p:nvSpPr>
        <p:spPr>
          <a:xfrm>
            <a:off x="1236841" y="3143488"/>
            <a:ext cx="1963557" cy="369332"/>
          </a:xfrm>
          <a:prstGeom prst="rect">
            <a:avLst/>
          </a:prstGeom>
          <a:solidFill>
            <a:schemeClr val="bg1"/>
          </a:solidFill>
          <a:ln>
            <a:noFill/>
          </a:ln>
        </p:spPr>
        <p:txBody>
          <a:bodyPr wrap="square" rtlCol="0">
            <a:spAutoFit/>
          </a:bodyPr>
          <a:lstStyle/>
          <a:p>
            <a:pPr algn="ctr"/>
            <a:r>
              <a:rPr lang="en-GB" dirty="0">
                <a:solidFill>
                  <a:srgbClr val="071739"/>
                </a:solidFill>
              </a:rPr>
              <a:t>Elastic</a:t>
            </a:r>
          </a:p>
        </p:txBody>
      </p:sp>
      <p:sp>
        <p:nvSpPr>
          <p:cNvPr id="2" name="TextBox 1">
            <a:extLst>
              <a:ext uri="{FF2B5EF4-FFF2-40B4-BE49-F238E27FC236}">
                <a16:creationId xmlns:a16="http://schemas.microsoft.com/office/drawing/2014/main" id="{34E66642-F71F-9809-F214-A03F832DCC1B}"/>
              </a:ext>
            </a:extLst>
          </p:cNvPr>
          <p:cNvSpPr txBox="1"/>
          <p:nvPr/>
        </p:nvSpPr>
        <p:spPr>
          <a:xfrm>
            <a:off x="4486261" y="1793632"/>
            <a:ext cx="7185032" cy="369332"/>
          </a:xfrm>
          <a:prstGeom prst="rect">
            <a:avLst/>
          </a:prstGeom>
          <a:solidFill>
            <a:srgbClr val="0AD795"/>
          </a:solidFill>
          <a:ln>
            <a:noFill/>
          </a:ln>
        </p:spPr>
        <p:txBody>
          <a:bodyPr wrap="square" rtlCol="0">
            <a:spAutoFit/>
          </a:bodyPr>
          <a:lstStyle/>
          <a:p>
            <a:r>
              <a:rPr lang="en-GB" dirty="0">
                <a:solidFill>
                  <a:schemeClr val="bg1"/>
                </a:solidFill>
              </a:rPr>
              <a:t>Talking, TV, radio</a:t>
            </a:r>
          </a:p>
        </p:txBody>
      </p:sp>
      <p:sp>
        <p:nvSpPr>
          <p:cNvPr id="10" name="TextBox 9">
            <a:extLst>
              <a:ext uri="{FF2B5EF4-FFF2-40B4-BE49-F238E27FC236}">
                <a16:creationId xmlns:a16="http://schemas.microsoft.com/office/drawing/2014/main" id="{C492AF55-AFC7-BE0E-C0AA-CB54B1F475DD}"/>
              </a:ext>
            </a:extLst>
          </p:cNvPr>
          <p:cNvSpPr txBox="1"/>
          <p:nvPr/>
        </p:nvSpPr>
        <p:spPr>
          <a:xfrm>
            <a:off x="4486261" y="2242110"/>
            <a:ext cx="7185032" cy="369332"/>
          </a:xfrm>
          <a:prstGeom prst="rect">
            <a:avLst/>
          </a:prstGeom>
          <a:solidFill>
            <a:srgbClr val="0AD795"/>
          </a:solidFill>
          <a:ln>
            <a:noFill/>
          </a:ln>
        </p:spPr>
        <p:txBody>
          <a:bodyPr wrap="square" rtlCol="0">
            <a:spAutoFit/>
          </a:bodyPr>
          <a:lstStyle/>
          <a:p>
            <a:r>
              <a:rPr lang="en-GB" dirty="0">
                <a:solidFill>
                  <a:schemeClr val="bg1"/>
                </a:solidFill>
              </a:rPr>
              <a:t>A wind up toy, rubber band</a:t>
            </a:r>
          </a:p>
        </p:txBody>
      </p:sp>
      <p:sp>
        <p:nvSpPr>
          <p:cNvPr id="11" name="TextBox 10">
            <a:extLst>
              <a:ext uri="{FF2B5EF4-FFF2-40B4-BE49-F238E27FC236}">
                <a16:creationId xmlns:a16="http://schemas.microsoft.com/office/drawing/2014/main" id="{88273EEE-8CDD-92BF-0D7D-6F047A54761B}"/>
              </a:ext>
            </a:extLst>
          </p:cNvPr>
          <p:cNvSpPr txBox="1"/>
          <p:nvPr/>
        </p:nvSpPr>
        <p:spPr>
          <a:xfrm>
            <a:off x="4486261" y="3144416"/>
            <a:ext cx="7185032" cy="369332"/>
          </a:xfrm>
          <a:prstGeom prst="rect">
            <a:avLst/>
          </a:prstGeom>
          <a:solidFill>
            <a:srgbClr val="0AD795"/>
          </a:solidFill>
          <a:ln>
            <a:noFill/>
          </a:ln>
        </p:spPr>
        <p:txBody>
          <a:bodyPr wrap="square" rtlCol="0">
            <a:spAutoFit/>
          </a:bodyPr>
          <a:lstStyle/>
          <a:p>
            <a:r>
              <a:rPr lang="en-GB" dirty="0">
                <a:solidFill>
                  <a:schemeClr val="bg1"/>
                </a:solidFill>
              </a:rPr>
              <a:t>Anything that is moving</a:t>
            </a:r>
          </a:p>
        </p:txBody>
      </p:sp>
      <p:sp>
        <p:nvSpPr>
          <p:cNvPr id="12" name="TextBox 11">
            <a:extLst>
              <a:ext uri="{FF2B5EF4-FFF2-40B4-BE49-F238E27FC236}">
                <a16:creationId xmlns:a16="http://schemas.microsoft.com/office/drawing/2014/main" id="{54AD64BA-1083-82D9-EEFA-2AD3AD5D93FB}"/>
              </a:ext>
            </a:extLst>
          </p:cNvPr>
          <p:cNvSpPr txBox="1"/>
          <p:nvPr/>
        </p:nvSpPr>
        <p:spPr>
          <a:xfrm>
            <a:off x="4486265" y="3597575"/>
            <a:ext cx="7185031" cy="369332"/>
          </a:xfrm>
          <a:prstGeom prst="rect">
            <a:avLst/>
          </a:prstGeom>
          <a:solidFill>
            <a:srgbClr val="0AD795"/>
          </a:solidFill>
          <a:ln>
            <a:noFill/>
          </a:ln>
        </p:spPr>
        <p:txBody>
          <a:bodyPr wrap="square" rtlCol="0">
            <a:spAutoFit/>
          </a:bodyPr>
          <a:lstStyle/>
          <a:p>
            <a:r>
              <a:rPr lang="en-GB" dirty="0">
                <a:solidFill>
                  <a:schemeClr val="bg1"/>
                </a:solidFill>
              </a:rPr>
              <a:t>Hot water, a hot radiator</a:t>
            </a:r>
          </a:p>
        </p:txBody>
      </p:sp>
      <p:sp>
        <p:nvSpPr>
          <p:cNvPr id="13" name="TextBox 12">
            <a:extLst>
              <a:ext uri="{FF2B5EF4-FFF2-40B4-BE49-F238E27FC236}">
                <a16:creationId xmlns:a16="http://schemas.microsoft.com/office/drawing/2014/main" id="{17E732DE-C6E8-A5B2-40FF-9D0136B67E19}"/>
              </a:ext>
            </a:extLst>
          </p:cNvPr>
          <p:cNvSpPr txBox="1"/>
          <p:nvPr/>
        </p:nvSpPr>
        <p:spPr>
          <a:xfrm>
            <a:off x="4486268" y="4055170"/>
            <a:ext cx="7185031" cy="369332"/>
          </a:xfrm>
          <a:prstGeom prst="rect">
            <a:avLst/>
          </a:prstGeom>
          <a:solidFill>
            <a:srgbClr val="0AD795"/>
          </a:solidFill>
          <a:ln>
            <a:noFill/>
          </a:ln>
        </p:spPr>
        <p:txBody>
          <a:bodyPr wrap="square" rtlCol="0">
            <a:spAutoFit/>
          </a:bodyPr>
          <a:lstStyle/>
          <a:p>
            <a:r>
              <a:rPr lang="en-GB" dirty="0">
                <a:solidFill>
                  <a:schemeClr val="bg1"/>
                </a:solidFill>
              </a:rPr>
              <a:t>A book on a shelf, a bungee jumper</a:t>
            </a:r>
          </a:p>
        </p:txBody>
      </p:sp>
      <p:sp>
        <p:nvSpPr>
          <p:cNvPr id="14" name="TextBox 13">
            <a:extLst>
              <a:ext uri="{FF2B5EF4-FFF2-40B4-BE49-F238E27FC236}">
                <a16:creationId xmlns:a16="http://schemas.microsoft.com/office/drawing/2014/main" id="{3CF2B008-E754-1DA4-9DE9-4D9217FA7425}"/>
              </a:ext>
            </a:extLst>
          </p:cNvPr>
          <p:cNvSpPr txBox="1"/>
          <p:nvPr/>
        </p:nvSpPr>
        <p:spPr>
          <a:xfrm>
            <a:off x="4486269" y="4497171"/>
            <a:ext cx="7185024" cy="369332"/>
          </a:xfrm>
          <a:prstGeom prst="rect">
            <a:avLst/>
          </a:prstGeom>
          <a:solidFill>
            <a:srgbClr val="0AD795"/>
          </a:solidFill>
          <a:ln>
            <a:noFill/>
          </a:ln>
        </p:spPr>
        <p:txBody>
          <a:bodyPr wrap="square" rtlCol="0">
            <a:spAutoFit/>
          </a:bodyPr>
          <a:lstStyle/>
          <a:p>
            <a:r>
              <a:rPr lang="en-GB" dirty="0">
                <a:solidFill>
                  <a:schemeClr val="bg1"/>
                </a:solidFill>
              </a:rPr>
              <a:t>Food, batteries, burning things</a:t>
            </a:r>
          </a:p>
        </p:txBody>
      </p:sp>
      <p:sp>
        <p:nvSpPr>
          <p:cNvPr id="17" name="TextBox 16">
            <a:extLst>
              <a:ext uri="{FF2B5EF4-FFF2-40B4-BE49-F238E27FC236}">
                <a16:creationId xmlns:a16="http://schemas.microsoft.com/office/drawing/2014/main" id="{8A418DC4-4447-9F89-F4FB-BC0CC9CEC85D}"/>
              </a:ext>
            </a:extLst>
          </p:cNvPr>
          <p:cNvSpPr txBox="1"/>
          <p:nvPr/>
        </p:nvSpPr>
        <p:spPr>
          <a:xfrm>
            <a:off x="4486272" y="4945649"/>
            <a:ext cx="7185024" cy="369332"/>
          </a:xfrm>
          <a:prstGeom prst="rect">
            <a:avLst/>
          </a:prstGeom>
          <a:solidFill>
            <a:srgbClr val="0AD795"/>
          </a:solidFill>
          <a:ln>
            <a:noFill/>
          </a:ln>
        </p:spPr>
        <p:txBody>
          <a:bodyPr wrap="square" rtlCol="0">
            <a:spAutoFit/>
          </a:bodyPr>
          <a:lstStyle/>
          <a:p>
            <a:r>
              <a:rPr lang="en-GB" dirty="0">
                <a:solidFill>
                  <a:schemeClr val="bg1"/>
                </a:solidFill>
              </a:rPr>
              <a:t>Nuclear bombs, power stations</a:t>
            </a:r>
          </a:p>
        </p:txBody>
      </p:sp>
      <p:sp>
        <p:nvSpPr>
          <p:cNvPr id="21" name="TextBox 20">
            <a:extLst>
              <a:ext uri="{FF2B5EF4-FFF2-40B4-BE49-F238E27FC236}">
                <a16:creationId xmlns:a16="http://schemas.microsoft.com/office/drawing/2014/main" id="{F4CFD58B-A3A5-5156-6F76-FDE0EEA7EE7E}"/>
              </a:ext>
            </a:extLst>
          </p:cNvPr>
          <p:cNvSpPr txBox="1"/>
          <p:nvPr/>
        </p:nvSpPr>
        <p:spPr>
          <a:xfrm>
            <a:off x="4486272" y="5390895"/>
            <a:ext cx="7185024" cy="369332"/>
          </a:xfrm>
          <a:prstGeom prst="rect">
            <a:avLst/>
          </a:prstGeom>
          <a:solidFill>
            <a:srgbClr val="0AD795"/>
          </a:solidFill>
          <a:ln>
            <a:noFill/>
          </a:ln>
        </p:spPr>
        <p:txBody>
          <a:bodyPr wrap="square" rtlCol="0">
            <a:spAutoFit/>
          </a:bodyPr>
          <a:lstStyle/>
          <a:p>
            <a:r>
              <a:rPr lang="en-GB" dirty="0">
                <a:solidFill>
                  <a:schemeClr val="bg1"/>
                </a:solidFill>
              </a:rPr>
              <a:t>Anything that uses electricity</a:t>
            </a:r>
          </a:p>
        </p:txBody>
      </p:sp>
      <p:sp>
        <p:nvSpPr>
          <p:cNvPr id="22" name="TextBox 21">
            <a:extLst>
              <a:ext uri="{FF2B5EF4-FFF2-40B4-BE49-F238E27FC236}">
                <a16:creationId xmlns:a16="http://schemas.microsoft.com/office/drawing/2014/main" id="{61AAB690-B147-7DA5-8A77-7B5EAC7DAF5A}"/>
              </a:ext>
            </a:extLst>
          </p:cNvPr>
          <p:cNvSpPr txBox="1"/>
          <p:nvPr/>
        </p:nvSpPr>
        <p:spPr>
          <a:xfrm>
            <a:off x="4486261" y="2693536"/>
            <a:ext cx="7185032" cy="369332"/>
          </a:xfrm>
          <a:prstGeom prst="rect">
            <a:avLst/>
          </a:prstGeom>
          <a:solidFill>
            <a:srgbClr val="0AD795"/>
          </a:solidFill>
          <a:ln>
            <a:noFill/>
          </a:ln>
        </p:spPr>
        <p:txBody>
          <a:bodyPr wrap="square" rtlCol="0">
            <a:spAutoFit/>
          </a:bodyPr>
          <a:lstStyle/>
          <a:p>
            <a:r>
              <a:rPr lang="en-GB" dirty="0">
                <a:solidFill>
                  <a:schemeClr val="bg1"/>
                </a:solidFill>
              </a:rPr>
              <a:t>Light bulbs, a Bunsen flame</a:t>
            </a:r>
          </a:p>
        </p:txBody>
      </p:sp>
      <p:cxnSp>
        <p:nvCxnSpPr>
          <p:cNvPr id="24" name="Elbow Connector 23">
            <a:extLst>
              <a:ext uri="{FF2B5EF4-FFF2-40B4-BE49-F238E27FC236}">
                <a16:creationId xmlns:a16="http://schemas.microsoft.com/office/drawing/2014/main" id="{C7A4E15E-3CE5-C0FB-5D9E-55C2D34F16AD}"/>
              </a:ext>
            </a:extLst>
          </p:cNvPr>
          <p:cNvCxnSpPr>
            <a:stCxn id="4" idx="3"/>
            <a:endCxn id="17" idx="1"/>
          </p:cNvCxnSpPr>
          <p:nvPr/>
        </p:nvCxnSpPr>
        <p:spPr>
          <a:xfrm>
            <a:off x="3200401" y="1978298"/>
            <a:ext cx="1285871" cy="3152017"/>
          </a:xfrm>
          <a:prstGeom prst="bentConnector3">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6" name="Elbow Connector 25">
            <a:extLst>
              <a:ext uri="{FF2B5EF4-FFF2-40B4-BE49-F238E27FC236}">
                <a16:creationId xmlns:a16="http://schemas.microsoft.com/office/drawing/2014/main" id="{30ED9DAA-025A-2C89-CED1-0817BB0D7848}"/>
              </a:ext>
            </a:extLst>
          </p:cNvPr>
          <p:cNvCxnSpPr>
            <a:cxnSpLocks/>
            <a:stCxn id="6" idx="3"/>
            <a:endCxn id="12" idx="1"/>
          </p:cNvCxnSpPr>
          <p:nvPr/>
        </p:nvCxnSpPr>
        <p:spPr>
          <a:xfrm>
            <a:off x="3200399" y="2428250"/>
            <a:ext cx="1285866" cy="1353991"/>
          </a:xfrm>
          <a:prstGeom prst="bentConnector3">
            <a:avLst>
              <a:gd name="adj1" fmla="val 64392"/>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3" name="Elbow Connector 32">
            <a:extLst>
              <a:ext uri="{FF2B5EF4-FFF2-40B4-BE49-F238E27FC236}">
                <a16:creationId xmlns:a16="http://schemas.microsoft.com/office/drawing/2014/main" id="{715A27A4-D108-1546-3AAA-5AC1EA1F430A}"/>
              </a:ext>
            </a:extLst>
          </p:cNvPr>
          <p:cNvCxnSpPr>
            <a:cxnSpLocks/>
            <a:stCxn id="7" idx="3"/>
            <a:endCxn id="14" idx="1"/>
          </p:cNvCxnSpPr>
          <p:nvPr/>
        </p:nvCxnSpPr>
        <p:spPr>
          <a:xfrm>
            <a:off x="3200400" y="2878202"/>
            <a:ext cx="1285869" cy="1803635"/>
          </a:xfrm>
          <a:prstGeom prst="bentConnector3">
            <a:avLst>
              <a:gd name="adj1" fmla="val 34762"/>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6" name="Elbow Connector 35">
            <a:extLst>
              <a:ext uri="{FF2B5EF4-FFF2-40B4-BE49-F238E27FC236}">
                <a16:creationId xmlns:a16="http://schemas.microsoft.com/office/drawing/2014/main" id="{C5F2602F-AF2E-F008-50B0-2EC2FCD29887}"/>
              </a:ext>
            </a:extLst>
          </p:cNvPr>
          <p:cNvCxnSpPr>
            <a:cxnSpLocks/>
            <a:stCxn id="20" idx="3"/>
            <a:endCxn id="10" idx="1"/>
          </p:cNvCxnSpPr>
          <p:nvPr/>
        </p:nvCxnSpPr>
        <p:spPr>
          <a:xfrm flipV="1">
            <a:off x="3200398" y="2426776"/>
            <a:ext cx="1285863" cy="901378"/>
          </a:xfrm>
          <a:prstGeom prst="bentConnector3">
            <a:avLst>
              <a:gd name="adj1" fmla="val 76244"/>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0" name="Elbow Connector 39">
            <a:extLst>
              <a:ext uri="{FF2B5EF4-FFF2-40B4-BE49-F238E27FC236}">
                <a16:creationId xmlns:a16="http://schemas.microsoft.com/office/drawing/2014/main" id="{4FE4D2C0-1DD4-F2C9-BB0B-70E3908D06CF}"/>
              </a:ext>
            </a:extLst>
          </p:cNvPr>
          <p:cNvCxnSpPr>
            <a:stCxn id="8" idx="3"/>
            <a:endCxn id="2" idx="1"/>
          </p:cNvCxnSpPr>
          <p:nvPr/>
        </p:nvCxnSpPr>
        <p:spPr>
          <a:xfrm flipV="1">
            <a:off x="3200397" y="1978298"/>
            <a:ext cx="1285864" cy="1802161"/>
          </a:xfrm>
          <a:prstGeom prst="bentConnector3">
            <a:avLst>
              <a:gd name="adj1" fmla="val 22063"/>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3" name="Elbow Connector 42">
            <a:extLst>
              <a:ext uri="{FF2B5EF4-FFF2-40B4-BE49-F238E27FC236}">
                <a16:creationId xmlns:a16="http://schemas.microsoft.com/office/drawing/2014/main" id="{C9C0F348-52B1-FA6B-45CA-981398EE653B}"/>
              </a:ext>
            </a:extLst>
          </p:cNvPr>
          <p:cNvCxnSpPr>
            <a:stCxn id="5" idx="3"/>
            <a:endCxn id="21" idx="1"/>
          </p:cNvCxnSpPr>
          <p:nvPr/>
        </p:nvCxnSpPr>
        <p:spPr>
          <a:xfrm>
            <a:off x="3200402" y="4232193"/>
            <a:ext cx="1285870" cy="1343368"/>
          </a:xfrm>
          <a:prstGeom prst="bentConnector3">
            <a:avLst>
              <a:gd name="adj1" fmla="val 22910"/>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6" name="Elbow Connector 45">
            <a:extLst>
              <a:ext uri="{FF2B5EF4-FFF2-40B4-BE49-F238E27FC236}">
                <a16:creationId xmlns:a16="http://schemas.microsoft.com/office/drawing/2014/main" id="{4D6C1953-6D57-8124-1FCF-6EE66BA53445}"/>
              </a:ext>
            </a:extLst>
          </p:cNvPr>
          <p:cNvCxnSpPr>
            <a:stCxn id="19" idx="3"/>
            <a:endCxn id="22" idx="1"/>
          </p:cNvCxnSpPr>
          <p:nvPr/>
        </p:nvCxnSpPr>
        <p:spPr>
          <a:xfrm flipV="1">
            <a:off x="3200396" y="2878202"/>
            <a:ext cx="1285865" cy="1799808"/>
          </a:xfrm>
          <a:prstGeom prst="bentConnector3">
            <a:avLst>
              <a:gd name="adj1" fmla="val 86402"/>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9" name="Elbow Connector 48">
            <a:extLst>
              <a:ext uri="{FF2B5EF4-FFF2-40B4-BE49-F238E27FC236}">
                <a16:creationId xmlns:a16="http://schemas.microsoft.com/office/drawing/2014/main" id="{84E93FDF-A2F6-13BC-F1FB-C623CAB0AB89}"/>
              </a:ext>
            </a:extLst>
          </p:cNvPr>
          <p:cNvCxnSpPr>
            <a:stCxn id="16" idx="3"/>
            <a:endCxn id="11" idx="1"/>
          </p:cNvCxnSpPr>
          <p:nvPr/>
        </p:nvCxnSpPr>
        <p:spPr>
          <a:xfrm flipV="1">
            <a:off x="3200395" y="3329082"/>
            <a:ext cx="1285866" cy="1801233"/>
          </a:xfrm>
          <a:prstGeom prst="bentConnector3">
            <a:avLst>
              <a:gd name="adj1" fmla="val 75397"/>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2" name="Elbow Connector 51">
            <a:extLst>
              <a:ext uri="{FF2B5EF4-FFF2-40B4-BE49-F238E27FC236}">
                <a16:creationId xmlns:a16="http://schemas.microsoft.com/office/drawing/2014/main" id="{853A0B6A-7CE4-2741-12FF-849EEA60EE75}"/>
              </a:ext>
            </a:extLst>
          </p:cNvPr>
          <p:cNvCxnSpPr>
            <a:stCxn id="18" idx="3"/>
            <a:endCxn id="13" idx="1"/>
          </p:cNvCxnSpPr>
          <p:nvPr/>
        </p:nvCxnSpPr>
        <p:spPr>
          <a:xfrm flipV="1">
            <a:off x="3200395" y="4239836"/>
            <a:ext cx="1285873" cy="1335725"/>
          </a:xfrm>
          <a:prstGeom prst="bentConnector3">
            <a:avLst>
              <a:gd name="adj1" fmla="val 63545"/>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4368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subTnLst>
                                    <p:animClr clrSpc="rgb" dir="cw">
                                      <p:cBhvr override="childStyle">
                                        <p:cTn dur="1" fill="hold" display="0" masterRel="nextClick" afterEffect="1"/>
                                        <p:tgtEl>
                                          <p:spTgt spid="24"/>
                                        </p:tgtEl>
                                        <p:attrNameLst>
                                          <p:attrName>ppt_c</p:attrName>
                                        </p:attrNameLst>
                                      </p:cBhvr>
                                      <p:to>
                                        <a:srgbClr val="0E875F"/>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subTnLst>
                                    <p:animClr clrSpc="rgb" dir="cw">
                                      <p:cBhvr override="childStyle">
                                        <p:cTn dur="1" fill="hold" display="0" masterRel="nextClick" afterEffect="1"/>
                                        <p:tgtEl>
                                          <p:spTgt spid="26"/>
                                        </p:tgtEl>
                                        <p:attrNameLst>
                                          <p:attrName>ppt_c</p:attrName>
                                        </p:attrNameLst>
                                      </p:cBhvr>
                                      <p:to>
                                        <a:srgbClr val="0E875F"/>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3"/>
                                        </p:tgtEl>
                                        <p:attrNameLst>
                                          <p:attrName>style.visibility</p:attrName>
                                        </p:attrNameLst>
                                      </p:cBhvr>
                                      <p:to>
                                        <p:strVal val="visible"/>
                                      </p:to>
                                    </p:set>
                                  </p:childTnLst>
                                  <p:subTnLst>
                                    <p:animClr clrSpc="rgb" dir="cw">
                                      <p:cBhvr override="childStyle">
                                        <p:cTn dur="1" fill="hold" display="0" masterRel="nextClick" afterEffect="1"/>
                                        <p:tgtEl>
                                          <p:spTgt spid="33"/>
                                        </p:tgtEl>
                                        <p:attrNameLst>
                                          <p:attrName>ppt_c</p:attrName>
                                        </p:attrNameLst>
                                      </p:cBhvr>
                                      <p:to>
                                        <a:srgbClr val="0E875F"/>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6"/>
                                        </p:tgtEl>
                                        <p:attrNameLst>
                                          <p:attrName>style.visibility</p:attrName>
                                        </p:attrNameLst>
                                      </p:cBhvr>
                                      <p:to>
                                        <p:strVal val="visible"/>
                                      </p:to>
                                    </p:set>
                                  </p:childTnLst>
                                  <p:subTnLst>
                                    <p:animClr clrSpc="rgb" dir="cw">
                                      <p:cBhvr override="childStyle">
                                        <p:cTn dur="1" fill="hold" display="0" masterRel="nextClick" afterEffect="1"/>
                                        <p:tgtEl>
                                          <p:spTgt spid="36"/>
                                        </p:tgtEl>
                                        <p:attrNameLst>
                                          <p:attrName>ppt_c</p:attrName>
                                        </p:attrNameLst>
                                      </p:cBhvr>
                                      <p:to>
                                        <a:srgbClr val="0E875F"/>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0"/>
                                        </p:tgtEl>
                                        <p:attrNameLst>
                                          <p:attrName>style.visibility</p:attrName>
                                        </p:attrNameLst>
                                      </p:cBhvr>
                                      <p:to>
                                        <p:strVal val="visible"/>
                                      </p:to>
                                    </p:set>
                                  </p:childTnLst>
                                  <p:subTnLst>
                                    <p:animClr clrSpc="rgb" dir="cw">
                                      <p:cBhvr override="childStyle">
                                        <p:cTn dur="1" fill="hold" display="0" masterRel="nextClick" afterEffect="1"/>
                                        <p:tgtEl>
                                          <p:spTgt spid="40"/>
                                        </p:tgtEl>
                                        <p:attrNameLst>
                                          <p:attrName>ppt_c</p:attrName>
                                        </p:attrNameLst>
                                      </p:cBhvr>
                                      <p:to>
                                        <a:srgbClr val="0E875F"/>
                                      </p:to>
                                    </p:animClr>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3"/>
                                        </p:tgtEl>
                                        <p:attrNameLst>
                                          <p:attrName>style.visibility</p:attrName>
                                        </p:attrNameLst>
                                      </p:cBhvr>
                                      <p:to>
                                        <p:strVal val="visible"/>
                                      </p:to>
                                    </p:set>
                                  </p:childTnLst>
                                  <p:subTnLst>
                                    <p:animClr clrSpc="rgb" dir="cw">
                                      <p:cBhvr override="childStyle">
                                        <p:cTn dur="1" fill="hold" display="0" masterRel="nextClick" afterEffect="1"/>
                                        <p:tgtEl>
                                          <p:spTgt spid="43"/>
                                        </p:tgtEl>
                                        <p:attrNameLst>
                                          <p:attrName>ppt_c</p:attrName>
                                        </p:attrNameLst>
                                      </p:cBhvr>
                                      <p:to>
                                        <a:srgbClr val="0E875F"/>
                                      </p:to>
                                    </p:animClr>
                                  </p:sub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6"/>
                                        </p:tgtEl>
                                        <p:attrNameLst>
                                          <p:attrName>style.visibility</p:attrName>
                                        </p:attrNameLst>
                                      </p:cBhvr>
                                      <p:to>
                                        <p:strVal val="visible"/>
                                      </p:to>
                                    </p:set>
                                  </p:childTnLst>
                                  <p:subTnLst>
                                    <p:animClr clrSpc="rgb" dir="cw">
                                      <p:cBhvr override="childStyle">
                                        <p:cTn dur="1" fill="hold" display="0" masterRel="nextClick" afterEffect="1"/>
                                        <p:tgtEl>
                                          <p:spTgt spid="46"/>
                                        </p:tgtEl>
                                        <p:attrNameLst>
                                          <p:attrName>ppt_c</p:attrName>
                                        </p:attrNameLst>
                                      </p:cBhvr>
                                      <p:to>
                                        <a:srgbClr val="0E875F"/>
                                      </p:to>
                                    </p:animClr>
                                  </p:sub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9"/>
                                        </p:tgtEl>
                                        <p:attrNameLst>
                                          <p:attrName>style.visibility</p:attrName>
                                        </p:attrNameLst>
                                      </p:cBhvr>
                                      <p:to>
                                        <p:strVal val="visible"/>
                                      </p:to>
                                    </p:set>
                                  </p:childTnLst>
                                  <p:subTnLst>
                                    <p:animClr clrSpc="rgb" dir="cw">
                                      <p:cBhvr override="childStyle">
                                        <p:cTn dur="1" fill="hold" display="0" masterRel="nextClick" afterEffect="1"/>
                                        <p:tgtEl>
                                          <p:spTgt spid="49"/>
                                        </p:tgtEl>
                                        <p:attrNameLst>
                                          <p:attrName>ppt_c</p:attrName>
                                        </p:attrNameLst>
                                      </p:cBhvr>
                                      <p:to>
                                        <a:srgbClr val="0E875F"/>
                                      </p:to>
                                    </p:animClr>
                                  </p:sub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2"/>
                                        </p:tgtEl>
                                        <p:attrNameLst>
                                          <p:attrName>style.visibility</p:attrName>
                                        </p:attrNameLst>
                                      </p:cBhvr>
                                      <p:to>
                                        <p:strVal val="visible"/>
                                      </p:to>
                                    </p:set>
                                  </p:childTnLst>
                                  <p:subTnLst>
                                    <p:animClr clrSpc="rgb" dir="cw">
                                      <p:cBhvr override="childStyle">
                                        <p:cTn dur="1" fill="hold" display="0" masterRel="nextClick" afterEffect="1"/>
                                        <p:tgtEl>
                                          <p:spTgt spid="52"/>
                                        </p:tgtEl>
                                        <p:attrNameLst>
                                          <p:attrName>ppt_c</p:attrName>
                                        </p:attrNameLst>
                                      </p:cBhvr>
                                      <p:to>
                                        <a:srgbClr val="0E875F"/>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57DB60-774F-57C7-24A0-25D2C5A17AA8}"/>
              </a:ext>
            </a:extLst>
          </p:cNvPr>
          <p:cNvSpPr>
            <a:spLocks noGrp="1"/>
          </p:cNvSpPr>
          <p:nvPr>
            <p:ph type="title"/>
          </p:nvPr>
        </p:nvSpPr>
        <p:spPr/>
        <p:txBody>
          <a:bodyPr/>
          <a:lstStyle/>
          <a:p>
            <a:r>
              <a:rPr lang="en-US" dirty="0"/>
              <a:t>Energy Stores</a:t>
            </a:r>
          </a:p>
        </p:txBody>
      </p:sp>
      <p:sp>
        <p:nvSpPr>
          <p:cNvPr id="3" name="Rectangle 2">
            <a:extLst>
              <a:ext uri="{FF2B5EF4-FFF2-40B4-BE49-F238E27FC236}">
                <a16:creationId xmlns:a16="http://schemas.microsoft.com/office/drawing/2014/main" id="{18AF3D90-02E0-2381-2E6A-12FD10E06767}"/>
              </a:ext>
            </a:extLst>
          </p:cNvPr>
          <p:cNvSpPr/>
          <p:nvPr/>
        </p:nvSpPr>
        <p:spPr>
          <a:xfrm>
            <a:off x="0" y="1793632"/>
            <a:ext cx="152400" cy="2051538"/>
          </a:xfrm>
          <a:prstGeom prst="rect">
            <a:avLst/>
          </a:prstGeom>
          <a:solidFill>
            <a:srgbClr val="FF4B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Content Placeholder 2">
            <a:extLst>
              <a:ext uri="{FF2B5EF4-FFF2-40B4-BE49-F238E27FC236}">
                <a16:creationId xmlns:a16="http://schemas.microsoft.com/office/drawing/2014/main" id="{470888E9-DF20-8E1C-9198-DB78AC4EFDB2}"/>
              </a:ext>
            </a:extLst>
          </p:cNvPr>
          <p:cNvSpPr txBox="1">
            <a:spLocks/>
          </p:cNvSpPr>
          <p:nvPr/>
        </p:nvSpPr>
        <p:spPr>
          <a:xfrm>
            <a:off x="1068730" y="2242877"/>
            <a:ext cx="6480226" cy="2051538"/>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GB" sz="2400" dirty="0">
                <a:solidFill>
                  <a:srgbClr val="071739"/>
                </a:solidFill>
              </a:rPr>
              <a:t>Moving objects store energy in their kinetic energy store.</a:t>
            </a:r>
          </a:p>
          <a:p>
            <a:pPr marL="342900" indent="-342900">
              <a:buFont typeface="Arial" panose="020B0604020202020204" pitchFamily="34" charset="0"/>
              <a:buChar char="•"/>
            </a:pPr>
            <a:endParaRPr lang="en-GB" sz="2400" dirty="0">
              <a:solidFill>
                <a:srgbClr val="071739"/>
              </a:solidFill>
            </a:endParaRPr>
          </a:p>
          <a:p>
            <a:pPr marL="342900" indent="-342900">
              <a:buFont typeface="Arial" panose="020B0604020202020204" pitchFamily="34" charset="0"/>
              <a:buChar char="•"/>
            </a:pPr>
            <a:r>
              <a:rPr lang="en-GB" sz="2400" dirty="0">
                <a:solidFill>
                  <a:srgbClr val="071739"/>
                </a:solidFill>
              </a:rPr>
              <a:t>Stretched objects store energy in their elastic potential energy store.</a:t>
            </a:r>
          </a:p>
          <a:p>
            <a:pPr marL="342900" indent="-342900">
              <a:buFont typeface="Arial" panose="020B0604020202020204" pitchFamily="34" charset="0"/>
              <a:buChar char="•"/>
            </a:pPr>
            <a:endParaRPr lang="en-GB" sz="2400" dirty="0">
              <a:solidFill>
                <a:srgbClr val="071739"/>
              </a:solidFill>
            </a:endParaRPr>
          </a:p>
          <a:p>
            <a:pPr marL="342900" indent="-342900">
              <a:buFont typeface="Arial" panose="020B0604020202020204" pitchFamily="34" charset="0"/>
              <a:buChar char="•"/>
            </a:pPr>
            <a:r>
              <a:rPr lang="en-GB" sz="2400" dirty="0">
                <a:solidFill>
                  <a:srgbClr val="071739"/>
                </a:solidFill>
              </a:rPr>
              <a:t>A warm or hot surface has more energy in its thermal energy store than when it is cold. </a:t>
            </a:r>
          </a:p>
        </p:txBody>
      </p:sp>
      <p:sp>
        <p:nvSpPr>
          <p:cNvPr id="27" name="Rectangle 26">
            <a:extLst>
              <a:ext uri="{FF2B5EF4-FFF2-40B4-BE49-F238E27FC236}">
                <a16:creationId xmlns:a16="http://schemas.microsoft.com/office/drawing/2014/main" id="{1A80B101-8521-79C3-10B9-7336A3488B63}"/>
              </a:ext>
            </a:extLst>
          </p:cNvPr>
          <p:cNvSpPr/>
          <p:nvPr/>
        </p:nvSpPr>
        <p:spPr>
          <a:xfrm rot="16200000">
            <a:off x="8992532" y="490399"/>
            <a:ext cx="152400" cy="2051538"/>
          </a:xfrm>
          <a:prstGeom prst="rect">
            <a:avLst/>
          </a:prstGeom>
          <a:solidFill>
            <a:srgbClr val="FF4B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Graphic 28">
            <a:extLst>
              <a:ext uri="{FF2B5EF4-FFF2-40B4-BE49-F238E27FC236}">
                <a16:creationId xmlns:a16="http://schemas.microsoft.com/office/drawing/2014/main" id="{6F668D41-AE20-708C-8B57-90D9185FDB3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770373" y="-398716"/>
            <a:ext cx="4472256" cy="2453352"/>
          </a:xfrm>
          <a:prstGeom prst="rect">
            <a:avLst/>
          </a:prstGeom>
        </p:spPr>
      </p:pic>
      <p:pic>
        <p:nvPicPr>
          <p:cNvPr id="32" name="Picture 31" descr="A sailboat on the water&#10;&#10;Description automatically generated">
            <a:extLst>
              <a:ext uri="{FF2B5EF4-FFF2-40B4-BE49-F238E27FC236}">
                <a16:creationId xmlns:a16="http://schemas.microsoft.com/office/drawing/2014/main" id="{CD5C9011-DDC6-DA01-93E7-D085BD12FAB8}"/>
              </a:ext>
            </a:extLst>
          </p:cNvPr>
          <p:cNvPicPr>
            <a:picLocks noChangeAspect="1"/>
          </p:cNvPicPr>
          <p:nvPr/>
        </p:nvPicPr>
        <p:blipFill rotWithShape="1">
          <a:blip r:embed="rId5">
            <a:extLst>
              <a:ext uri="{28A0092B-C50C-407E-A947-70E740481C1C}">
                <a14:useLocalDpi xmlns:a14="http://schemas.microsoft.com/office/drawing/2010/main" val="0"/>
              </a:ext>
            </a:extLst>
          </a:blip>
          <a:srcRect t="25715" b="15498"/>
          <a:stretch/>
        </p:blipFill>
        <p:spPr>
          <a:xfrm>
            <a:off x="8042963" y="3127965"/>
            <a:ext cx="2971087" cy="1164111"/>
          </a:xfrm>
          <a:prstGeom prst="rect">
            <a:avLst/>
          </a:prstGeom>
        </p:spPr>
      </p:pic>
      <p:pic>
        <p:nvPicPr>
          <p:cNvPr id="35" name="Picture 34" descr="A group of people on a boat&#10;&#10;Description automatically generated">
            <a:extLst>
              <a:ext uri="{FF2B5EF4-FFF2-40B4-BE49-F238E27FC236}">
                <a16:creationId xmlns:a16="http://schemas.microsoft.com/office/drawing/2014/main" id="{BB3DD0D8-7081-46BB-91D6-05FE3CA7E0CD}"/>
              </a:ext>
            </a:extLst>
          </p:cNvPr>
          <p:cNvPicPr>
            <a:picLocks noChangeAspect="1"/>
          </p:cNvPicPr>
          <p:nvPr/>
        </p:nvPicPr>
        <p:blipFill rotWithShape="1">
          <a:blip r:embed="rId6">
            <a:extLst>
              <a:ext uri="{28A0092B-C50C-407E-A947-70E740481C1C}">
                <a14:useLocalDpi xmlns:a14="http://schemas.microsoft.com/office/drawing/2010/main" val="0"/>
              </a:ext>
            </a:extLst>
          </a:blip>
          <a:srcRect t="22476" r="14288" b="26762"/>
          <a:stretch/>
        </p:blipFill>
        <p:spPr>
          <a:xfrm>
            <a:off x="12743512" y="1782250"/>
            <a:ext cx="2977963" cy="1175493"/>
          </a:xfrm>
          <a:prstGeom prst="rect">
            <a:avLst/>
          </a:prstGeom>
        </p:spPr>
      </p:pic>
      <p:pic>
        <p:nvPicPr>
          <p:cNvPr id="37" name="Picture 36" descr="A hand holding a rope&#10;&#10;Description automatically generated">
            <a:extLst>
              <a:ext uri="{FF2B5EF4-FFF2-40B4-BE49-F238E27FC236}">
                <a16:creationId xmlns:a16="http://schemas.microsoft.com/office/drawing/2014/main" id="{27DDA9F9-2A1D-022B-ECA4-DB89121C2FC0}"/>
              </a:ext>
            </a:extLst>
          </p:cNvPr>
          <p:cNvPicPr>
            <a:picLocks noChangeAspect="1"/>
          </p:cNvPicPr>
          <p:nvPr/>
        </p:nvPicPr>
        <p:blipFill rotWithShape="1">
          <a:blip r:embed="rId7">
            <a:extLst>
              <a:ext uri="{28A0092B-C50C-407E-A947-70E740481C1C}">
                <a14:useLocalDpi xmlns:a14="http://schemas.microsoft.com/office/drawing/2010/main" val="0"/>
              </a:ext>
            </a:extLst>
          </a:blip>
          <a:srcRect l="12344" t="18325" r="202" b="30263"/>
          <a:stretch/>
        </p:blipFill>
        <p:spPr>
          <a:xfrm>
            <a:off x="8042963" y="3127965"/>
            <a:ext cx="2971087" cy="1164111"/>
          </a:xfrm>
          <a:prstGeom prst="rect">
            <a:avLst/>
          </a:prstGeom>
        </p:spPr>
      </p:pic>
      <p:pic>
        <p:nvPicPr>
          <p:cNvPr id="10" name="Picture 9" descr="A person in a helmet on a surfboard&#10;&#10;Description automatically generated">
            <a:extLst>
              <a:ext uri="{FF2B5EF4-FFF2-40B4-BE49-F238E27FC236}">
                <a16:creationId xmlns:a16="http://schemas.microsoft.com/office/drawing/2014/main" id="{CD1F2FBA-29BB-C9AC-E351-0B21C62BD713}"/>
              </a:ext>
            </a:extLst>
          </p:cNvPr>
          <p:cNvPicPr>
            <a:picLocks noChangeAspect="1"/>
          </p:cNvPicPr>
          <p:nvPr/>
        </p:nvPicPr>
        <p:blipFill rotWithShape="1">
          <a:blip r:embed="rId8">
            <a:extLst>
              <a:ext uri="{28A0092B-C50C-407E-A947-70E740481C1C}">
                <a14:useLocalDpi xmlns:a14="http://schemas.microsoft.com/office/drawing/2010/main" val="0"/>
              </a:ext>
            </a:extLst>
          </a:blip>
          <a:srcRect l="1048" t="2987" r="944" b="15045"/>
          <a:stretch/>
        </p:blipFill>
        <p:spPr>
          <a:xfrm>
            <a:off x="8046143" y="1793632"/>
            <a:ext cx="2981658" cy="1164111"/>
          </a:xfrm>
          <a:prstGeom prst="rect">
            <a:avLst/>
          </a:prstGeom>
        </p:spPr>
      </p:pic>
      <p:pic>
        <p:nvPicPr>
          <p:cNvPr id="4" name="Picture 3" descr="A boat in the water&#10;&#10;Description automatically generated">
            <a:extLst>
              <a:ext uri="{FF2B5EF4-FFF2-40B4-BE49-F238E27FC236}">
                <a16:creationId xmlns:a16="http://schemas.microsoft.com/office/drawing/2014/main" id="{A72E5B37-2331-879F-09D4-991FFFBBABC1}"/>
              </a:ext>
            </a:extLst>
          </p:cNvPr>
          <p:cNvPicPr>
            <a:picLocks noChangeAspect="1"/>
          </p:cNvPicPr>
          <p:nvPr/>
        </p:nvPicPr>
        <p:blipFill rotWithShape="1">
          <a:blip r:embed="rId9">
            <a:extLst>
              <a:ext uri="{28A0092B-C50C-407E-A947-70E740481C1C}">
                <a14:useLocalDpi xmlns:a14="http://schemas.microsoft.com/office/drawing/2010/main" val="0"/>
              </a:ext>
            </a:extLst>
          </a:blip>
          <a:srcRect l="462" t="41990" r="-462" b="32027"/>
          <a:stretch/>
        </p:blipFill>
        <p:spPr>
          <a:xfrm>
            <a:off x="8049838" y="4420746"/>
            <a:ext cx="2977963" cy="1164111"/>
          </a:xfrm>
          <a:prstGeom prst="rect">
            <a:avLst/>
          </a:prstGeom>
        </p:spPr>
      </p:pic>
    </p:spTree>
    <p:extLst>
      <p:ext uri="{BB962C8B-B14F-4D97-AF65-F5344CB8AC3E}">
        <p14:creationId xmlns:p14="http://schemas.microsoft.com/office/powerpoint/2010/main" val="19725013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8AF3D90-02E0-2381-2E6A-12FD10E06767}"/>
              </a:ext>
            </a:extLst>
          </p:cNvPr>
          <p:cNvSpPr/>
          <p:nvPr/>
        </p:nvSpPr>
        <p:spPr>
          <a:xfrm>
            <a:off x="0" y="1793632"/>
            <a:ext cx="152400" cy="2051538"/>
          </a:xfrm>
          <a:prstGeom prst="rect">
            <a:avLst/>
          </a:prstGeom>
          <a:solidFill>
            <a:srgbClr val="FF4B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8">
            <a:extLst>
              <a:ext uri="{FF2B5EF4-FFF2-40B4-BE49-F238E27FC236}">
                <a16:creationId xmlns:a16="http://schemas.microsoft.com/office/drawing/2014/main" id="{A5E5BAF0-8655-AAF6-6924-0CB084551513}"/>
              </a:ext>
            </a:extLst>
          </p:cNvPr>
          <p:cNvSpPr txBox="1">
            <a:spLocks/>
          </p:cNvSpPr>
          <p:nvPr/>
        </p:nvSpPr>
        <p:spPr>
          <a:xfrm>
            <a:off x="404465" y="158755"/>
            <a:ext cx="11356212" cy="11974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Energy Transfer</a:t>
            </a:r>
          </a:p>
        </p:txBody>
      </p:sp>
      <p:sp>
        <p:nvSpPr>
          <p:cNvPr id="6" name="Text Placeholder 14">
            <a:extLst>
              <a:ext uri="{FF2B5EF4-FFF2-40B4-BE49-F238E27FC236}">
                <a16:creationId xmlns:a16="http://schemas.microsoft.com/office/drawing/2014/main" id="{C46E0F00-A0B5-9CCD-DB02-051DDBB37E40}"/>
              </a:ext>
            </a:extLst>
          </p:cNvPr>
          <p:cNvSpPr txBox="1">
            <a:spLocks/>
          </p:cNvSpPr>
          <p:nvPr/>
        </p:nvSpPr>
        <p:spPr>
          <a:xfrm>
            <a:off x="404465" y="1085577"/>
            <a:ext cx="10032070" cy="450708"/>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dirty="0">
                <a:solidFill>
                  <a:srgbClr val="071739"/>
                </a:solidFill>
              </a:rPr>
              <a:t>Energy can be transformed from one store to another</a:t>
            </a:r>
          </a:p>
        </p:txBody>
      </p:sp>
      <p:pic>
        <p:nvPicPr>
          <p:cNvPr id="10" name="Picture 9">
            <a:extLst>
              <a:ext uri="{FF2B5EF4-FFF2-40B4-BE49-F238E27FC236}">
                <a16:creationId xmlns:a16="http://schemas.microsoft.com/office/drawing/2014/main" id="{83B7160F-5784-CB86-E9A4-2F62A62A7311}"/>
              </a:ext>
            </a:extLst>
          </p:cNvPr>
          <p:cNvPicPr>
            <a:picLocks noChangeAspect="1"/>
          </p:cNvPicPr>
          <p:nvPr/>
        </p:nvPicPr>
        <p:blipFill>
          <a:blip r:embed="rId3">
            <a:extLst>
              <a:ext uri="{28A0092B-C50C-407E-A947-70E740481C1C}">
                <a14:useLocalDpi xmlns:a14="http://schemas.microsoft.com/office/drawing/2010/main" val="0"/>
              </a:ext>
            </a:extLst>
          </a:blip>
          <a:srcRect l="5163" r="5163"/>
          <a:stretch/>
        </p:blipFill>
        <p:spPr>
          <a:xfrm>
            <a:off x="1201169" y="2612108"/>
            <a:ext cx="2977963" cy="2207208"/>
          </a:xfrm>
          <a:prstGeom prst="rect">
            <a:avLst/>
          </a:prstGeom>
        </p:spPr>
      </p:pic>
      <p:sp>
        <p:nvSpPr>
          <p:cNvPr id="12" name="TextBox 11">
            <a:extLst>
              <a:ext uri="{FF2B5EF4-FFF2-40B4-BE49-F238E27FC236}">
                <a16:creationId xmlns:a16="http://schemas.microsoft.com/office/drawing/2014/main" id="{A5088B8F-DB39-34C7-030A-2682F84FC704}"/>
              </a:ext>
            </a:extLst>
          </p:cNvPr>
          <p:cNvSpPr txBox="1"/>
          <p:nvPr/>
        </p:nvSpPr>
        <p:spPr>
          <a:xfrm>
            <a:off x="1722272" y="2093756"/>
            <a:ext cx="1963557" cy="369332"/>
          </a:xfrm>
          <a:prstGeom prst="rect">
            <a:avLst/>
          </a:prstGeom>
          <a:solidFill>
            <a:schemeClr val="bg1"/>
          </a:solidFill>
          <a:ln>
            <a:noFill/>
          </a:ln>
        </p:spPr>
        <p:txBody>
          <a:bodyPr wrap="square" rtlCol="0">
            <a:spAutoFit/>
          </a:bodyPr>
          <a:lstStyle/>
          <a:p>
            <a:pPr algn="ctr"/>
            <a:r>
              <a:rPr lang="en-GB" dirty="0">
                <a:solidFill>
                  <a:srgbClr val="071739"/>
                </a:solidFill>
              </a:rPr>
              <a:t>Chemical Energy</a:t>
            </a:r>
          </a:p>
        </p:txBody>
      </p:sp>
      <p:sp>
        <p:nvSpPr>
          <p:cNvPr id="16" name="Rectangle 15">
            <a:extLst>
              <a:ext uri="{FF2B5EF4-FFF2-40B4-BE49-F238E27FC236}">
                <a16:creationId xmlns:a16="http://schemas.microsoft.com/office/drawing/2014/main" id="{DE2FB8CC-15EE-76F2-98B2-4B8C306FC1D4}"/>
              </a:ext>
            </a:extLst>
          </p:cNvPr>
          <p:cNvSpPr/>
          <p:nvPr/>
        </p:nvSpPr>
        <p:spPr>
          <a:xfrm rot="16200000">
            <a:off x="8992532" y="490399"/>
            <a:ext cx="152400" cy="2051538"/>
          </a:xfrm>
          <a:prstGeom prst="rect">
            <a:avLst/>
          </a:prstGeom>
          <a:solidFill>
            <a:srgbClr val="FF4B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CFB0C9CA-EE25-E047-D1B2-E00F3CAEDD91}"/>
              </a:ext>
            </a:extLst>
          </p:cNvPr>
          <p:cNvGrpSpPr/>
          <p:nvPr/>
        </p:nvGrpSpPr>
        <p:grpSpPr>
          <a:xfrm>
            <a:off x="4607018" y="2093756"/>
            <a:ext cx="2977963" cy="2725559"/>
            <a:chOff x="5449658" y="2093756"/>
            <a:chExt cx="2977963" cy="2725559"/>
          </a:xfrm>
        </p:grpSpPr>
        <p:pic>
          <p:nvPicPr>
            <p:cNvPr id="20" name="Picture 19" descr="A group of men wearing helmets and helmets&#10;&#10;Description automatically generated">
              <a:extLst>
                <a:ext uri="{FF2B5EF4-FFF2-40B4-BE49-F238E27FC236}">
                  <a16:creationId xmlns:a16="http://schemas.microsoft.com/office/drawing/2014/main" id="{C5109249-4220-1D1F-75DA-DA1F01516A33}"/>
                </a:ext>
              </a:extLst>
            </p:cNvPr>
            <p:cNvPicPr>
              <a:picLocks noChangeAspect="1"/>
            </p:cNvPicPr>
            <p:nvPr/>
          </p:nvPicPr>
          <p:blipFill rotWithShape="1">
            <a:blip r:embed="rId4">
              <a:extLst>
                <a:ext uri="{28A0092B-C50C-407E-A947-70E740481C1C}">
                  <a14:useLocalDpi xmlns:a14="http://schemas.microsoft.com/office/drawing/2010/main" val="0"/>
                </a:ext>
              </a:extLst>
            </a:blip>
            <a:srcRect l="7996" r="2958"/>
            <a:stretch/>
          </p:blipFill>
          <p:spPr>
            <a:xfrm>
              <a:off x="5449658" y="2589785"/>
              <a:ext cx="2977963" cy="2229530"/>
            </a:xfrm>
            <a:prstGeom prst="rect">
              <a:avLst/>
            </a:prstGeom>
          </p:spPr>
        </p:pic>
        <p:sp>
          <p:nvSpPr>
            <p:cNvPr id="21" name="TextBox 20">
              <a:extLst>
                <a:ext uri="{FF2B5EF4-FFF2-40B4-BE49-F238E27FC236}">
                  <a16:creationId xmlns:a16="http://schemas.microsoft.com/office/drawing/2014/main" id="{F6C0BAD0-5D41-DE00-D5C3-914ED980C7E4}"/>
                </a:ext>
              </a:extLst>
            </p:cNvPr>
            <p:cNvSpPr txBox="1"/>
            <p:nvPr/>
          </p:nvSpPr>
          <p:spPr>
            <a:xfrm>
              <a:off x="5956860" y="2093756"/>
              <a:ext cx="1963557" cy="369332"/>
            </a:xfrm>
            <a:prstGeom prst="rect">
              <a:avLst/>
            </a:prstGeom>
            <a:noFill/>
            <a:ln>
              <a:noFill/>
            </a:ln>
          </p:spPr>
          <p:txBody>
            <a:bodyPr wrap="square" rtlCol="0">
              <a:spAutoFit/>
            </a:bodyPr>
            <a:lstStyle/>
            <a:p>
              <a:pPr algn="ctr"/>
              <a:r>
                <a:rPr lang="en-GB" dirty="0">
                  <a:solidFill>
                    <a:srgbClr val="071739"/>
                  </a:solidFill>
                </a:rPr>
                <a:t>Kinetic Energy</a:t>
              </a:r>
            </a:p>
          </p:txBody>
        </p:sp>
      </p:grpSp>
      <p:cxnSp>
        <p:nvCxnSpPr>
          <p:cNvPr id="15" name="Straight Arrow Connector 14">
            <a:extLst>
              <a:ext uri="{FF2B5EF4-FFF2-40B4-BE49-F238E27FC236}">
                <a16:creationId xmlns:a16="http://schemas.microsoft.com/office/drawing/2014/main" id="{48BD028C-7FA7-2639-19BC-5E6CD7492298}"/>
              </a:ext>
            </a:extLst>
          </p:cNvPr>
          <p:cNvCxnSpPr>
            <a:cxnSpLocks/>
          </p:cNvCxnSpPr>
          <p:nvPr/>
        </p:nvCxnSpPr>
        <p:spPr>
          <a:xfrm>
            <a:off x="3903211" y="3774478"/>
            <a:ext cx="1034549" cy="0"/>
          </a:xfrm>
          <a:prstGeom prst="straightConnector1">
            <a:avLst/>
          </a:prstGeom>
          <a:ln w="76200">
            <a:solidFill>
              <a:srgbClr val="FF4B0A"/>
            </a:solidFill>
            <a:tailEnd type="triangle"/>
          </a:ln>
        </p:spPr>
        <p:style>
          <a:lnRef idx="1">
            <a:schemeClr val="accent1"/>
          </a:lnRef>
          <a:fillRef idx="0">
            <a:schemeClr val="accent1"/>
          </a:fillRef>
          <a:effectRef idx="0">
            <a:schemeClr val="accent1"/>
          </a:effectRef>
          <a:fontRef idx="minor">
            <a:schemeClr val="tx1"/>
          </a:fontRef>
        </p:style>
      </p:cxnSp>
      <p:sp>
        <p:nvSpPr>
          <p:cNvPr id="30" name="Text Placeholder 5">
            <a:extLst>
              <a:ext uri="{FF2B5EF4-FFF2-40B4-BE49-F238E27FC236}">
                <a16:creationId xmlns:a16="http://schemas.microsoft.com/office/drawing/2014/main" id="{CFFAB4B1-8DAA-6EB3-C2D3-2B31A0B04DDC}"/>
              </a:ext>
            </a:extLst>
          </p:cNvPr>
          <p:cNvSpPr txBox="1">
            <a:spLocks/>
          </p:cNvSpPr>
          <p:nvPr/>
        </p:nvSpPr>
        <p:spPr>
          <a:xfrm>
            <a:off x="7954963" y="1717110"/>
            <a:ext cx="3431749" cy="3912165"/>
          </a:xfrm>
          <a:prstGeom prst="rect">
            <a:avLst/>
          </a:prstGeom>
        </p:spPr>
        <p:txBody>
          <a:bodyPr vert="horz" lIns="91440" tIns="45720" rIns="91440" bIns="45720" rtlCol="0" anchor="ctr">
            <a:noAutofit/>
          </a:bodyPr>
          <a:lstStyle>
            <a:lvl1pPr marL="0" indent="0" algn="l" defTabSz="914400" rtl="0" eaLnBrk="1" latinLnBrk="0" hangingPunct="1">
              <a:lnSpc>
                <a:spcPts val="2820"/>
              </a:lnSpc>
              <a:spcBef>
                <a:spcPts val="1000"/>
              </a:spcBef>
              <a:buFont typeface="Arial" panose="020B0604020202020204" pitchFamily="34" charset="0"/>
              <a:buNone/>
              <a:defRPr sz="3800" kern="1200">
                <a:solidFill>
                  <a:schemeClr val="bg1"/>
                </a:solidFill>
                <a:latin typeface="+mn-lt"/>
                <a:ea typeface="+mn-ea"/>
                <a:cs typeface="+mn-cs"/>
              </a:defRPr>
            </a:lvl1pPr>
            <a:lvl2pPr marL="457200" indent="0" algn="l" defTabSz="914400" rtl="0" eaLnBrk="1" latinLnBrk="0" hangingPunct="1">
              <a:lnSpc>
                <a:spcPts val="2820"/>
              </a:lnSpc>
              <a:spcBef>
                <a:spcPts val="500"/>
              </a:spcBef>
              <a:buFont typeface="Arial" panose="020B0604020202020204" pitchFamily="34" charset="0"/>
              <a:buNone/>
              <a:defRPr sz="3600" kern="1200">
                <a:solidFill>
                  <a:schemeClr val="bg1"/>
                </a:solidFill>
                <a:latin typeface="+mn-lt"/>
                <a:ea typeface="+mn-ea"/>
                <a:cs typeface="+mn-cs"/>
              </a:defRPr>
            </a:lvl2pPr>
            <a:lvl3pPr marL="914400" indent="0" algn="l" defTabSz="914400" rtl="0" eaLnBrk="1" latinLnBrk="0" hangingPunct="1">
              <a:lnSpc>
                <a:spcPts val="2820"/>
              </a:lnSpc>
              <a:spcBef>
                <a:spcPts val="500"/>
              </a:spcBef>
              <a:buFont typeface="Arial" panose="020B0604020202020204" pitchFamily="34" charset="0"/>
              <a:buNone/>
              <a:defRPr sz="3600" kern="1200">
                <a:solidFill>
                  <a:schemeClr val="bg1"/>
                </a:solidFill>
                <a:latin typeface="+mn-lt"/>
                <a:ea typeface="+mn-ea"/>
                <a:cs typeface="+mn-cs"/>
              </a:defRPr>
            </a:lvl3pPr>
            <a:lvl4pPr marL="1371600" indent="0" algn="l" defTabSz="914400" rtl="0" eaLnBrk="1" latinLnBrk="0" hangingPunct="1">
              <a:lnSpc>
                <a:spcPts val="2820"/>
              </a:lnSpc>
              <a:spcBef>
                <a:spcPts val="500"/>
              </a:spcBef>
              <a:buFont typeface="Arial" panose="020B0604020202020204" pitchFamily="34" charset="0"/>
              <a:buNone/>
              <a:defRPr sz="3600" kern="1200">
                <a:solidFill>
                  <a:schemeClr val="bg1"/>
                </a:solidFill>
                <a:latin typeface="+mn-lt"/>
                <a:ea typeface="+mn-ea"/>
                <a:cs typeface="+mn-cs"/>
              </a:defRPr>
            </a:lvl4pPr>
            <a:lvl5pPr marL="1828800" indent="0" algn="l" defTabSz="914400" rtl="0" eaLnBrk="1" latinLnBrk="0" hangingPunct="1">
              <a:lnSpc>
                <a:spcPts val="2820"/>
              </a:lnSpc>
              <a:spcBef>
                <a:spcPts val="500"/>
              </a:spcBef>
              <a:buFont typeface="Arial" panose="020B0604020202020204" pitchFamily="34" charset="0"/>
              <a:buNone/>
              <a:defRPr sz="36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GB" sz="2400" dirty="0"/>
              <a:t>Chemical energy from nutrition is transferred to kinetic energy when moving around the AC75 boat.</a:t>
            </a:r>
          </a:p>
        </p:txBody>
      </p:sp>
      <p:pic>
        <p:nvPicPr>
          <p:cNvPr id="31" name="Graphic 30">
            <a:extLst>
              <a:ext uri="{FF2B5EF4-FFF2-40B4-BE49-F238E27FC236}">
                <a16:creationId xmlns:a16="http://schemas.microsoft.com/office/drawing/2014/main" id="{3E79EC4F-23E4-A702-552F-2F984A9F595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70373" y="-398716"/>
            <a:ext cx="4472256" cy="2453352"/>
          </a:xfrm>
          <a:prstGeom prst="rect">
            <a:avLst/>
          </a:prstGeom>
        </p:spPr>
      </p:pic>
    </p:spTree>
    <p:extLst>
      <p:ext uri="{BB962C8B-B14F-4D97-AF65-F5344CB8AC3E}">
        <p14:creationId xmlns:p14="http://schemas.microsoft.com/office/powerpoint/2010/main" val="3594506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C0158-2AB7-11A8-67BE-FE786527852F}"/>
              </a:ext>
            </a:extLst>
          </p:cNvPr>
          <p:cNvSpPr>
            <a:spLocks noGrp="1"/>
          </p:cNvSpPr>
          <p:nvPr>
            <p:ph type="title"/>
          </p:nvPr>
        </p:nvSpPr>
        <p:spPr/>
        <p:txBody>
          <a:bodyPr/>
          <a:lstStyle/>
          <a:p>
            <a:r>
              <a:rPr lang="en-GB" dirty="0"/>
              <a:t>Energy Transfers</a:t>
            </a:r>
          </a:p>
        </p:txBody>
      </p:sp>
      <p:sp>
        <p:nvSpPr>
          <p:cNvPr id="3" name="Content Placeholder 2">
            <a:extLst>
              <a:ext uri="{FF2B5EF4-FFF2-40B4-BE49-F238E27FC236}">
                <a16:creationId xmlns:a16="http://schemas.microsoft.com/office/drawing/2014/main" id="{85B8597C-6396-61DD-91CC-775463272919}"/>
              </a:ext>
            </a:extLst>
          </p:cNvPr>
          <p:cNvSpPr>
            <a:spLocks noGrp="1"/>
          </p:cNvSpPr>
          <p:nvPr>
            <p:ph type="body" sz="quarter" idx="10"/>
          </p:nvPr>
        </p:nvSpPr>
        <p:spPr>
          <a:xfrm>
            <a:off x="1068729" y="1717109"/>
            <a:ext cx="5027271" cy="2128061"/>
          </a:xfrm>
        </p:spPr>
        <p:txBody>
          <a:bodyPr anchor="ctr"/>
          <a:lstStyle/>
          <a:p>
            <a:r>
              <a:rPr lang="en-GB" sz="2400" dirty="0"/>
              <a:t>Energy can be transferred in four ways between energy stores:</a:t>
            </a:r>
          </a:p>
        </p:txBody>
      </p:sp>
      <p:sp>
        <p:nvSpPr>
          <p:cNvPr id="5" name="Text Placeholder 4">
            <a:extLst>
              <a:ext uri="{FF2B5EF4-FFF2-40B4-BE49-F238E27FC236}">
                <a16:creationId xmlns:a16="http://schemas.microsoft.com/office/drawing/2014/main" id="{92F09F7E-A491-32FD-8495-0CA84FA085BA}"/>
              </a:ext>
            </a:extLst>
          </p:cNvPr>
          <p:cNvSpPr>
            <a:spLocks noGrp="1"/>
          </p:cNvSpPr>
          <p:nvPr>
            <p:ph type="body" sz="quarter" idx="11"/>
          </p:nvPr>
        </p:nvSpPr>
        <p:spPr/>
        <p:txBody>
          <a:bodyPr/>
          <a:lstStyle/>
          <a:p>
            <a:endParaRPr lang="en-US" dirty="0"/>
          </a:p>
        </p:txBody>
      </p:sp>
      <p:sp>
        <p:nvSpPr>
          <p:cNvPr id="4" name="Rectangle 3">
            <a:extLst>
              <a:ext uri="{FF2B5EF4-FFF2-40B4-BE49-F238E27FC236}">
                <a16:creationId xmlns:a16="http://schemas.microsoft.com/office/drawing/2014/main" id="{4C680298-072E-FFB3-8A6A-95A6548F2408}"/>
              </a:ext>
            </a:extLst>
          </p:cNvPr>
          <p:cNvSpPr/>
          <p:nvPr/>
        </p:nvSpPr>
        <p:spPr>
          <a:xfrm rot="16200000">
            <a:off x="8992532" y="490399"/>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095DBA3-5AAB-A6CA-1588-D566028BDC09}"/>
              </a:ext>
            </a:extLst>
          </p:cNvPr>
          <p:cNvSpPr/>
          <p:nvPr/>
        </p:nvSpPr>
        <p:spPr>
          <a:xfrm>
            <a:off x="0" y="1793632"/>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5">
            <a:extLst>
              <a:ext uri="{FF2B5EF4-FFF2-40B4-BE49-F238E27FC236}">
                <a16:creationId xmlns:a16="http://schemas.microsoft.com/office/drawing/2014/main" id="{05F7E7A2-C484-21D4-A737-8C0D94034BDA}"/>
              </a:ext>
            </a:extLst>
          </p:cNvPr>
          <p:cNvSpPr txBox="1">
            <a:spLocks/>
          </p:cNvSpPr>
          <p:nvPr/>
        </p:nvSpPr>
        <p:spPr>
          <a:xfrm>
            <a:off x="7955389" y="2108718"/>
            <a:ext cx="4109611" cy="3261931"/>
          </a:xfrm>
          <a:prstGeom prst="rect">
            <a:avLst/>
          </a:prstGeom>
        </p:spPr>
        <p:txBody>
          <a:bodyPr vert="horz" lIns="91440" tIns="45720" rIns="91440" bIns="45720" rtlCol="0" anchor="t">
            <a:noAutofit/>
          </a:bodyPr>
          <a:lstStyle>
            <a:lvl1pPr marL="0" indent="0" algn="l" defTabSz="914400" rtl="0" eaLnBrk="1" latinLnBrk="0" hangingPunct="1">
              <a:lnSpc>
                <a:spcPts val="2820"/>
              </a:lnSpc>
              <a:spcBef>
                <a:spcPts val="1000"/>
              </a:spcBef>
              <a:buFont typeface="Arial" panose="020B0604020202020204" pitchFamily="34" charset="0"/>
              <a:buNone/>
              <a:defRPr sz="3800" kern="1200">
                <a:solidFill>
                  <a:schemeClr val="bg1"/>
                </a:solidFill>
                <a:latin typeface="+mn-lt"/>
                <a:ea typeface="+mn-ea"/>
                <a:cs typeface="+mn-cs"/>
              </a:defRPr>
            </a:lvl1pPr>
            <a:lvl2pPr marL="457200" indent="0" algn="l" defTabSz="914400" rtl="0" eaLnBrk="1" latinLnBrk="0" hangingPunct="1">
              <a:lnSpc>
                <a:spcPts val="2820"/>
              </a:lnSpc>
              <a:spcBef>
                <a:spcPts val="500"/>
              </a:spcBef>
              <a:buFont typeface="Arial" panose="020B0604020202020204" pitchFamily="34" charset="0"/>
              <a:buNone/>
              <a:defRPr sz="3600" kern="1200">
                <a:solidFill>
                  <a:schemeClr val="bg1"/>
                </a:solidFill>
                <a:latin typeface="+mn-lt"/>
                <a:ea typeface="+mn-ea"/>
                <a:cs typeface="+mn-cs"/>
              </a:defRPr>
            </a:lvl2pPr>
            <a:lvl3pPr marL="914400" indent="0" algn="l" defTabSz="914400" rtl="0" eaLnBrk="1" latinLnBrk="0" hangingPunct="1">
              <a:lnSpc>
                <a:spcPts val="2820"/>
              </a:lnSpc>
              <a:spcBef>
                <a:spcPts val="500"/>
              </a:spcBef>
              <a:buFont typeface="Arial" panose="020B0604020202020204" pitchFamily="34" charset="0"/>
              <a:buNone/>
              <a:defRPr sz="3600" kern="1200">
                <a:solidFill>
                  <a:schemeClr val="bg1"/>
                </a:solidFill>
                <a:latin typeface="+mn-lt"/>
                <a:ea typeface="+mn-ea"/>
                <a:cs typeface="+mn-cs"/>
              </a:defRPr>
            </a:lvl3pPr>
            <a:lvl4pPr marL="1371600" indent="0" algn="l" defTabSz="914400" rtl="0" eaLnBrk="1" latinLnBrk="0" hangingPunct="1">
              <a:lnSpc>
                <a:spcPts val="2820"/>
              </a:lnSpc>
              <a:spcBef>
                <a:spcPts val="500"/>
              </a:spcBef>
              <a:buFont typeface="Arial" panose="020B0604020202020204" pitchFamily="34" charset="0"/>
              <a:buNone/>
              <a:defRPr sz="3600" kern="1200">
                <a:solidFill>
                  <a:schemeClr val="bg1"/>
                </a:solidFill>
                <a:latin typeface="+mn-lt"/>
                <a:ea typeface="+mn-ea"/>
                <a:cs typeface="+mn-cs"/>
              </a:defRPr>
            </a:lvl4pPr>
            <a:lvl5pPr marL="1828800" indent="0" algn="l" defTabSz="914400" rtl="0" eaLnBrk="1" latinLnBrk="0" hangingPunct="1">
              <a:lnSpc>
                <a:spcPts val="2820"/>
              </a:lnSpc>
              <a:spcBef>
                <a:spcPts val="500"/>
              </a:spcBef>
              <a:buFont typeface="Arial" panose="020B0604020202020204" pitchFamily="34" charset="0"/>
              <a:buNone/>
              <a:defRPr sz="36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GB" sz="4000" dirty="0">
                <a:solidFill>
                  <a:srgbClr val="0AD795"/>
                </a:solidFill>
              </a:rPr>
              <a:t>Heat</a:t>
            </a:r>
          </a:p>
          <a:p>
            <a:pPr>
              <a:lnSpc>
                <a:spcPts val="3720"/>
              </a:lnSpc>
            </a:pPr>
            <a:r>
              <a:rPr lang="en-GB" sz="4000" dirty="0">
                <a:solidFill>
                  <a:srgbClr val="0AD795"/>
                </a:solidFill>
              </a:rPr>
              <a:t>Radiation</a:t>
            </a:r>
          </a:p>
          <a:p>
            <a:pPr>
              <a:lnSpc>
                <a:spcPts val="3720"/>
              </a:lnSpc>
            </a:pPr>
            <a:r>
              <a:rPr lang="en-GB" sz="4000" dirty="0">
                <a:solidFill>
                  <a:srgbClr val="0AD795"/>
                </a:solidFill>
              </a:rPr>
              <a:t>Electrical</a:t>
            </a:r>
          </a:p>
          <a:p>
            <a:pPr>
              <a:lnSpc>
                <a:spcPts val="3720"/>
              </a:lnSpc>
            </a:pPr>
            <a:r>
              <a:rPr lang="en-GB" sz="4000" dirty="0">
                <a:solidFill>
                  <a:srgbClr val="0AD795"/>
                </a:solidFill>
              </a:rPr>
              <a:t>Mechanical</a:t>
            </a:r>
          </a:p>
        </p:txBody>
      </p:sp>
    </p:spTree>
    <p:extLst>
      <p:ext uri="{BB962C8B-B14F-4D97-AF65-F5344CB8AC3E}">
        <p14:creationId xmlns:p14="http://schemas.microsoft.com/office/powerpoint/2010/main" val="42578986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8AF3D90-02E0-2381-2E6A-12FD10E06767}"/>
              </a:ext>
            </a:extLst>
          </p:cNvPr>
          <p:cNvSpPr/>
          <p:nvPr/>
        </p:nvSpPr>
        <p:spPr>
          <a:xfrm>
            <a:off x="0" y="1793632"/>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8">
            <a:extLst>
              <a:ext uri="{FF2B5EF4-FFF2-40B4-BE49-F238E27FC236}">
                <a16:creationId xmlns:a16="http://schemas.microsoft.com/office/drawing/2014/main" id="{A5E5BAF0-8655-AAF6-6924-0CB084551513}"/>
              </a:ext>
            </a:extLst>
          </p:cNvPr>
          <p:cNvSpPr txBox="1">
            <a:spLocks/>
          </p:cNvSpPr>
          <p:nvPr/>
        </p:nvSpPr>
        <p:spPr>
          <a:xfrm>
            <a:off x="404465" y="158755"/>
            <a:ext cx="11356212" cy="11974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Energy Transfers</a:t>
            </a:r>
          </a:p>
        </p:txBody>
      </p:sp>
      <p:sp>
        <p:nvSpPr>
          <p:cNvPr id="16" name="Rectangle 15">
            <a:extLst>
              <a:ext uri="{FF2B5EF4-FFF2-40B4-BE49-F238E27FC236}">
                <a16:creationId xmlns:a16="http://schemas.microsoft.com/office/drawing/2014/main" id="{DE2FB8CC-15EE-76F2-98B2-4B8C306FC1D4}"/>
              </a:ext>
            </a:extLst>
          </p:cNvPr>
          <p:cNvSpPr/>
          <p:nvPr/>
        </p:nvSpPr>
        <p:spPr>
          <a:xfrm rot="16200000">
            <a:off x="8992532" y="490399"/>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5">
            <a:extLst>
              <a:ext uri="{FF2B5EF4-FFF2-40B4-BE49-F238E27FC236}">
                <a16:creationId xmlns:a16="http://schemas.microsoft.com/office/drawing/2014/main" id="{F31A642C-1899-CAE2-3D83-A88ECC16E5C6}"/>
              </a:ext>
            </a:extLst>
          </p:cNvPr>
          <p:cNvSpPr txBox="1">
            <a:spLocks/>
          </p:cNvSpPr>
          <p:nvPr/>
        </p:nvSpPr>
        <p:spPr>
          <a:xfrm>
            <a:off x="1029158" y="2108718"/>
            <a:ext cx="3128505" cy="3261931"/>
          </a:xfrm>
          <a:prstGeom prst="rect">
            <a:avLst/>
          </a:prstGeom>
        </p:spPr>
        <p:txBody>
          <a:bodyPr vert="horz" lIns="91440" tIns="45720" rIns="91440" bIns="45720" rtlCol="0" anchor="t">
            <a:noAutofit/>
          </a:bodyPr>
          <a:lstStyle>
            <a:lvl1pPr marL="0" indent="0" algn="l" defTabSz="914400" rtl="0" eaLnBrk="1" latinLnBrk="0" hangingPunct="1">
              <a:lnSpc>
                <a:spcPts val="2820"/>
              </a:lnSpc>
              <a:spcBef>
                <a:spcPts val="1000"/>
              </a:spcBef>
              <a:buFont typeface="Arial" panose="020B0604020202020204" pitchFamily="34" charset="0"/>
              <a:buNone/>
              <a:defRPr sz="3800" kern="1200">
                <a:solidFill>
                  <a:schemeClr val="bg1"/>
                </a:solidFill>
                <a:latin typeface="+mn-lt"/>
                <a:ea typeface="+mn-ea"/>
                <a:cs typeface="+mn-cs"/>
              </a:defRPr>
            </a:lvl1pPr>
            <a:lvl2pPr marL="457200" indent="0" algn="l" defTabSz="914400" rtl="0" eaLnBrk="1" latinLnBrk="0" hangingPunct="1">
              <a:lnSpc>
                <a:spcPts val="2820"/>
              </a:lnSpc>
              <a:spcBef>
                <a:spcPts val="500"/>
              </a:spcBef>
              <a:buFont typeface="Arial" panose="020B0604020202020204" pitchFamily="34" charset="0"/>
              <a:buNone/>
              <a:defRPr sz="3600" kern="1200">
                <a:solidFill>
                  <a:schemeClr val="bg1"/>
                </a:solidFill>
                <a:latin typeface="+mn-lt"/>
                <a:ea typeface="+mn-ea"/>
                <a:cs typeface="+mn-cs"/>
              </a:defRPr>
            </a:lvl2pPr>
            <a:lvl3pPr marL="914400" indent="0" algn="l" defTabSz="914400" rtl="0" eaLnBrk="1" latinLnBrk="0" hangingPunct="1">
              <a:lnSpc>
                <a:spcPts val="2820"/>
              </a:lnSpc>
              <a:spcBef>
                <a:spcPts val="500"/>
              </a:spcBef>
              <a:buFont typeface="Arial" panose="020B0604020202020204" pitchFamily="34" charset="0"/>
              <a:buNone/>
              <a:defRPr sz="3600" kern="1200">
                <a:solidFill>
                  <a:schemeClr val="bg1"/>
                </a:solidFill>
                <a:latin typeface="+mn-lt"/>
                <a:ea typeface="+mn-ea"/>
                <a:cs typeface="+mn-cs"/>
              </a:defRPr>
            </a:lvl3pPr>
            <a:lvl4pPr marL="1371600" indent="0" algn="l" defTabSz="914400" rtl="0" eaLnBrk="1" latinLnBrk="0" hangingPunct="1">
              <a:lnSpc>
                <a:spcPts val="2820"/>
              </a:lnSpc>
              <a:spcBef>
                <a:spcPts val="500"/>
              </a:spcBef>
              <a:buFont typeface="Arial" panose="020B0604020202020204" pitchFamily="34" charset="0"/>
              <a:buNone/>
              <a:defRPr sz="3600" kern="1200">
                <a:solidFill>
                  <a:schemeClr val="bg1"/>
                </a:solidFill>
                <a:latin typeface="+mn-lt"/>
                <a:ea typeface="+mn-ea"/>
                <a:cs typeface="+mn-cs"/>
              </a:defRPr>
            </a:lvl4pPr>
            <a:lvl5pPr marL="1828800" indent="0" algn="l" defTabSz="914400" rtl="0" eaLnBrk="1" latinLnBrk="0" hangingPunct="1">
              <a:lnSpc>
                <a:spcPts val="2820"/>
              </a:lnSpc>
              <a:spcBef>
                <a:spcPts val="500"/>
              </a:spcBef>
              <a:buFont typeface="Arial" panose="020B0604020202020204" pitchFamily="34" charset="0"/>
              <a:buNone/>
              <a:defRPr sz="36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GB" sz="4000" dirty="0">
                <a:solidFill>
                  <a:srgbClr val="0AD795"/>
                </a:solidFill>
              </a:rPr>
              <a:t>Heat</a:t>
            </a:r>
          </a:p>
          <a:p>
            <a:pPr>
              <a:lnSpc>
                <a:spcPts val="3720"/>
              </a:lnSpc>
            </a:pPr>
            <a:r>
              <a:rPr lang="en-GB" sz="4000" dirty="0">
                <a:solidFill>
                  <a:srgbClr val="0AD795"/>
                </a:solidFill>
              </a:rPr>
              <a:t>Radiation</a:t>
            </a:r>
          </a:p>
          <a:p>
            <a:pPr>
              <a:lnSpc>
                <a:spcPts val="3720"/>
              </a:lnSpc>
            </a:pPr>
            <a:r>
              <a:rPr lang="en-GB" sz="4000" dirty="0">
                <a:solidFill>
                  <a:srgbClr val="0AD795"/>
                </a:solidFill>
              </a:rPr>
              <a:t>Electrical</a:t>
            </a:r>
          </a:p>
          <a:p>
            <a:pPr>
              <a:lnSpc>
                <a:spcPts val="3720"/>
              </a:lnSpc>
            </a:pPr>
            <a:r>
              <a:rPr lang="en-GB" sz="4000" dirty="0">
                <a:solidFill>
                  <a:srgbClr val="0AD795"/>
                </a:solidFill>
              </a:rPr>
              <a:t>Mechanical</a:t>
            </a:r>
          </a:p>
        </p:txBody>
      </p:sp>
      <p:sp>
        <p:nvSpPr>
          <p:cNvPr id="10" name="Text Placeholder 5">
            <a:extLst>
              <a:ext uri="{FF2B5EF4-FFF2-40B4-BE49-F238E27FC236}">
                <a16:creationId xmlns:a16="http://schemas.microsoft.com/office/drawing/2014/main" id="{79D909BE-AA7F-EC1B-578F-FF8E60C0E164}"/>
              </a:ext>
            </a:extLst>
          </p:cNvPr>
          <p:cNvSpPr txBox="1">
            <a:spLocks/>
          </p:cNvSpPr>
          <p:nvPr/>
        </p:nvSpPr>
        <p:spPr>
          <a:xfrm>
            <a:off x="4021260" y="2108718"/>
            <a:ext cx="8170739" cy="3147630"/>
          </a:xfrm>
          <a:prstGeom prst="rect">
            <a:avLst/>
          </a:prstGeom>
        </p:spPr>
        <p:txBody>
          <a:bodyPr vert="horz" lIns="91440" tIns="45720" rIns="91440" bIns="45720" rtlCol="0" anchor="t">
            <a:noAutofit/>
          </a:bodyPr>
          <a:lstStyle>
            <a:lvl1pPr marL="0" indent="0" algn="l" defTabSz="914400" rtl="0" eaLnBrk="1" latinLnBrk="0" hangingPunct="1">
              <a:lnSpc>
                <a:spcPts val="2820"/>
              </a:lnSpc>
              <a:spcBef>
                <a:spcPts val="1000"/>
              </a:spcBef>
              <a:buFont typeface="Arial" panose="020B0604020202020204" pitchFamily="34" charset="0"/>
              <a:buNone/>
              <a:defRPr sz="3800" kern="1200">
                <a:solidFill>
                  <a:schemeClr val="bg1"/>
                </a:solidFill>
                <a:latin typeface="+mn-lt"/>
                <a:ea typeface="+mn-ea"/>
                <a:cs typeface="+mn-cs"/>
              </a:defRPr>
            </a:lvl1pPr>
            <a:lvl2pPr marL="457200" indent="0" algn="l" defTabSz="914400" rtl="0" eaLnBrk="1" latinLnBrk="0" hangingPunct="1">
              <a:lnSpc>
                <a:spcPts val="2820"/>
              </a:lnSpc>
              <a:spcBef>
                <a:spcPts val="500"/>
              </a:spcBef>
              <a:buFont typeface="Arial" panose="020B0604020202020204" pitchFamily="34" charset="0"/>
              <a:buNone/>
              <a:defRPr sz="3600" kern="1200">
                <a:solidFill>
                  <a:schemeClr val="bg1"/>
                </a:solidFill>
                <a:latin typeface="+mn-lt"/>
                <a:ea typeface="+mn-ea"/>
                <a:cs typeface="+mn-cs"/>
              </a:defRPr>
            </a:lvl2pPr>
            <a:lvl3pPr marL="914400" indent="0" algn="l" defTabSz="914400" rtl="0" eaLnBrk="1" latinLnBrk="0" hangingPunct="1">
              <a:lnSpc>
                <a:spcPts val="2820"/>
              </a:lnSpc>
              <a:spcBef>
                <a:spcPts val="500"/>
              </a:spcBef>
              <a:buFont typeface="Arial" panose="020B0604020202020204" pitchFamily="34" charset="0"/>
              <a:buNone/>
              <a:defRPr sz="3600" kern="1200">
                <a:solidFill>
                  <a:schemeClr val="bg1"/>
                </a:solidFill>
                <a:latin typeface="+mn-lt"/>
                <a:ea typeface="+mn-ea"/>
                <a:cs typeface="+mn-cs"/>
              </a:defRPr>
            </a:lvl3pPr>
            <a:lvl4pPr marL="1371600" indent="0" algn="l" defTabSz="914400" rtl="0" eaLnBrk="1" latinLnBrk="0" hangingPunct="1">
              <a:lnSpc>
                <a:spcPts val="2820"/>
              </a:lnSpc>
              <a:spcBef>
                <a:spcPts val="500"/>
              </a:spcBef>
              <a:buFont typeface="Arial" panose="020B0604020202020204" pitchFamily="34" charset="0"/>
              <a:buNone/>
              <a:defRPr sz="3600" kern="1200">
                <a:solidFill>
                  <a:schemeClr val="bg1"/>
                </a:solidFill>
                <a:latin typeface="+mn-lt"/>
                <a:ea typeface="+mn-ea"/>
                <a:cs typeface="+mn-cs"/>
              </a:defRPr>
            </a:lvl4pPr>
            <a:lvl5pPr marL="1828800" indent="0" algn="l" defTabSz="914400" rtl="0" eaLnBrk="1" latinLnBrk="0" hangingPunct="1">
              <a:lnSpc>
                <a:spcPts val="2820"/>
              </a:lnSpc>
              <a:spcBef>
                <a:spcPts val="500"/>
              </a:spcBef>
              <a:buFont typeface="Arial" panose="020B0604020202020204" pitchFamily="34" charset="0"/>
              <a:buNone/>
              <a:defRPr sz="36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580"/>
              </a:lnSpc>
            </a:pPr>
            <a:r>
              <a:rPr lang="en-GB" sz="2400" dirty="0">
                <a:solidFill>
                  <a:srgbClr val="071739"/>
                </a:solidFill>
              </a:rPr>
              <a:t>Heat travels from hot to cold places.</a:t>
            </a:r>
          </a:p>
          <a:p>
            <a:pPr>
              <a:lnSpc>
                <a:spcPts val="3580"/>
              </a:lnSpc>
            </a:pPr>
            <a:r>
              <a:rPr lang="en-GB" sz="2400" dirty="0">
                <a:solidFill>
                  <a:srgbClr val="071739"/>
                </a:solidFill>
              </a:rPr>
              <a:t>Energy is transferred using waves (e.g. light).</a:t>
            </a:r>
          </a:p>
          <a:p>
            <a:pPr>
              <a:lnSpc>
                <a:spcPts val="3580"/>
              </a:lnSpc>
            </a:pPr>
            <a:r>
              <a:rPr lang="en-GB" sz="2400" dirty="0">
                <a:solidFill>
                  <a:srgbClr val="071739"/>
                </a:solidFill>
              </a:rPr>
              <a:t>Through a flow of charge (current).</a:t>
            </a:r>
          </a:p>
          <a:p>
            <a:pPr>
              <a:lnSpc>
                <a:spcPts val="3580"/>
              </a:lnSpc>
            </a:pPr>
            <a:r>
              <a:rPr lang="en-GB" sz="2400" dirty="0">
                <a:solidFill>
                  <a:srgbClr val="071739"/>
                </a:solidFill>
              </a:rPr>
              <a:t>When a force is applied to move an object over a distance.</a:t>
            </a:r>
          </a:p>
        </p:txBody>
      </p:sp>
    </p:spTree>
    <p:extLst>
      <p:ext uri="{BB962C8B-B14F-4D97-AF65-F5344CB8AC3E}">
        <p14:creationId xmlns:p14="http://schemas.microsoft.com/office/powerpoint/2010/main" val="4127128256"/>
      </p:ext>
    </p:extLst>
  </p:cSld>
  <p:clrMapOvr>
    <a:masterClrMapping/>
  </p:clrMapOvr>
</p:sld>
</file>

<file path=ppt/theme/theme1.xml><?xml version="1.0" encoding="utf-8"?>
<a:theme xmlns:a="http://schemas.openxmlformats.org/drawingml/2006/main" name="Office Theme">
  <a:themeElements>
    <a:clrScheme name="Custom 1">
      <a:dk1>
        <a:srgbClr val="061534"/>
      </a:dk1>
      <a:lt1>
        <a:srgbClr val="FFFFFF"/>
      </a:lt1>
      <a:dk2>
        <a:srgbClr val="44546A"/>
      </a:dk2>
      <a:lt2>
        <a:srgbClr val="E7E6E6"/>
      </a:lt2>
      <a:accent1>
        <a:srgbClr val="04D795"/>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ac3272c-8a6f-4eb5-87f0-0cd8da22f7ef" xsi:nil="true"/>
    <lcf76f155ced4ddcb4097134ff3c332f xmlns="d9bb47f3-ce66-4bea-baba-d1c2daa0c6d4">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B459B359BFD0543B8978533DE8EF2C7" ma:contentTypeVersion="18" ma:contentTypeDescription="Create a new document." ma:contentTypeScope="" ma:versionID="7194d3508b0201cd89dfc540c6698da0">
  <xsd:schema xmlns:xsd="http://www.w3.org/2001/XMLSchema" xmlns:xs="http://www.w3.org/2001/XMLSchema" xmlns:p="http://schemas.microsoft.com/office/2006/metadata/properties" xmlns:ns2="d9bb47f3-ce66-4bea-baba-d1c2daa0c6d4" xmlns:ns3="aac3272c-8a6f-4eb5-87f0-0cd8da22f7ef" targetNamespace="http://schemas.microsoft.com/office/2006/metadata/properties" ma:root="true" ma:fieldsID="aa59e27ff8a2d757b174e0886b14b94c" ns2:_="" ns3:_="">
    <xsd:import namespace="d9bb47f3-ce66-4bea-baba-d1c2daa0c6d4"/>
    <xsd:import namespace="aac3272c-8a6f-4eb5-87f0-0cd8da22f7e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LengthInSeconds"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bb47f3-ce66-4bea-baba-d1c2daa0c6d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dd81865-afbb-415a-ac4c-550dc5145b6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ac3272c-8a6f-4eb5-87f0-0cd8da22f7ef"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4aac0c4-584b-4adb-a7a9-791cd88155a6}" ma:internalName="TaxCatchAll" ma:showField="CatchAllData" ma:web="aac3272c-8a6f-4eb5-87f0-0cd8da22f7e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p:Policy xmlns:p="office.server.policy" id="" local="true">
  <p:Name>Document</p:Name>
  <p:Description>1 month old versions remove</p:Description>
  <p:Statement>Version previous to the current version will be removed 1 month after last modification</p:Statement>
  <p:PolicyItems>
    <p:PolicyItem featureId="Microsoft.Office.RecordsManagement.PolicyFeatures.Expiration" staticId="0x010100F4C2DE51DE95964483787F6ADD814149|2086123270" UniqueId="09429320-e4e9-4600-9608-8f94157c2e96">
      <p:Name>Retention</p:Name>
      <p:Description>Automatic scheduling of content for processing, and performing a retention action on content that has reached its due date.</p:Description>
      <p:CustomData>
        <Schedules nextStageId="2">
          <Schedule type="Default">
            <stages>
              <data stageId="1" recur="true" offset="7" unit="days">
                <formula id="Microsoft.Office.RecordsManagement.PolicyFeatures.Expiration.Formula.BuiltIn">
                  <number>1</number>
                  <property>Modified</property>
                  <propertyId>28cf69c5-fa48-462a-b5cd-27b6f9d2bd5f</propertyId>
                  <period>months</period>
                </formula>
                <action type="action" id="Microsoft.Office.RecordsManagement.PolicyFeatures.Expiration.Action.DeletePreviousVersions"/>
              </data>
            </stages>
          </Schedule>
        </Schedules>
      </p:CustomData>
    </p:PolicyItem>
  </p:PolicyItems>
</p:Policy>
</file>

<file path=customXml/item5.xml><?xml version="1.0" encoding="utf-8"?>
<?mso-contentType ?>
<PolicyDirtyBag xmlns="microsoft.office.server.policy.changes">
  <Microsoft.Office.RecordsManagement.PolicyFeatures.Expiration op="Change"/>
</PolicyDirtyBag>
</file>

<file path=customXml/itemProps1.xml><?xml version="1.0" encoding="utf-8"?>
<ds:datastoreItem xmlns:ds="http://schemas.openxmlformats.org/officeDocument/2006/customXml" ds:itemID="{A5A15C6D-BD41-4856-AF85-039E8812FEE8}">
  <ds:schemaRefs>
    <ds:schemaRef ds:uri="http://purl.org/dc/terms/"/>
    <ds:schemaRef ds:uri="http://purl.org/dc/elements/1.1/"/>
    <ds:schemaRef ds:uri="cff1edd0-e6bc-45d0-bd14-322dfa7ea79f"/>
    <ds:schemaRef ds:uri="http://www.w3.org/XML/1998/namespace"/>
    <ds:schemaRef ds:uri="http://schemas.microsoft.com/office/2006/metadata/properties"/>
    <ds:schemaRef ds:uri="http://schemas.microsoft.com/office/2006/documentManagement/types"/>
    <ds:schemaRef ds:uri="http://purl.org/dc/dcmitype/"/>
    <ds:schemaRef ds:uri="9c6bb132-2269-4c3d-8f66-e699c1f3120e"/>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CA48C235-1766-4794-9BB9-113C4A56E87A}">
  <ds:schemaRefs>
    <ds:schemaRef ds:uri="http://schemas.microsoft.com/sharepoint/v3/contenttype/forms"/>
  </ds:schemaRefs>
</ds:datastoreItem>
</file>

<file path=customXml/itemProps3.xml><?xml version="1.0" encoding="utf-8"?>
<ds:datastoreItem xmlns:ds="http://schemas.openxmlformats.org/officeDocument/2006/customXml" ds:itemID="{008F2544-8FF1-4CD2-AF0C-8A17D603B459}"/>
</file>

<file path=customXml/itemProps4.xml><?xml version="1.0" encoding="utf-8"?>
<ds:datastoreItem xmlns:ds="http://schemas.openxmlformats.org/officeDocument/2006/customXml" ds:itemID="{4EC0C22F-FEBB-42CF-A9AA-8089AF3002D1}"/>
</file>

<file path=customXml/itemProps5.xml><?xml version="1.0" encoding="utf-8"?>
<ds:datastoreItem xmlns:ds="http://schemas.openxmlformats.org/officeDocument/2006/customXml" ds:itemID="{4FFDE79F-10C1-40A7-A48A-C99E9B0903CF}"/>
</file>

<file path=docProps/app.xml><?xml version="1.0" encoding="utf-8"?>
<Properties xmlns="http://schemas.openxmlformats.org/officeDocument/2006/extended-properties" xmlns:vt="http://schemas.openxmlformats.org/officeDocument/2006/docPropsVTypes">
  <TotalTime>14104</TotalTime>
  <Words>839</Words>
  <Application>Microsoft Macintosh PowerPoint</Application>
  <PresentationFormat>Widescreen</PresentationFormat>
  <Paragraphs>170</Paragraphs>
  <Slides>19</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Söhne</vt:lpstr>
      <vt:lpstr>Wingdings</vt:lpstr>
      <vt:lpstr>Office Theme</vt:lpstr>
      <vt:lpstr>Energy transfer from fuel cells</vt:lpstr>
      <vt:lpstr>How can we use the energy from a fuel cell?</vt:lpstr>
      <vt:lpstr>Learning Objectives</vt:lpstr>
      <vt:lpstr>Energy Stores</vt:lpstr>
      <vt:lpstr>Energy Stores</vt:lpstr>
      <vt:lpstr>Energy Stores</vt:lpstr>
      <vt:lpstr>PowerPoint Presentation</vt:lpstr>
      <vt:lpstr>Energy Transfers</vt:lpstr>
      <vt:lpstr>PowerPoint Presentation</vt:lpstr>
      <vt:lpstr>Now it’s your turn</vt:lpstr>
      <vt:lpstr>How does energy transfer take place in a hydrogen-powered boat?</vt:lpstr>
      <vt:lpstr>PowerPoint Presentation</vt:lpstr>
      <vt:lpstr>Energy Pathways</vt:lpstr>
      <vt:lpstr>Now it’s your turn</vt:lpstr>
      <vt:lpstr>PowerPoint Presentation</vt:lpstr>
      <vt:lpstr>PowerPoint Presentation</vt:lpstr>
      <vt:lpstr>PowerPoint Presentation</vt:lpstr>
      <vt:lpstr>How successful were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Renewable Energy-Hydrogen</dc:title>
  <dc:creator>Beverley Cowdell (BSC)</dc:creator>
  <cp:lastModifiedBy>Daniel Thornton</cp:lastModifiedBy>
  <cp:revision>4</cp:revision>
  <cp:lastPrinted>2024-03-08T10:01:17Z</cp:lastPrinted>
  <dcterms:created xsi:type="dcterms:W3CDTF">2024-01-05T12:02:15Z</dcterms:created>
  <dcterms:modified xsi:type="dcterms:W3CDTF">2024-05-13T09:39:16Z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0x0101000B459B359BFD0543B8978533DE8EF2C7</vt:lpwstr>
  </property>
  <property fmtid="{D5CDD505-2E9C-101B-9397-08002B2CF9AE}" pid="3" name="MediaServiceImageTags">
    <vt:lpwstr/>
  </property>
</Properties>
</file>