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4.xml" ContentType="application/vnd.openxmlformats-officedocument.customXmlProperties+xml"/>
  <Override PartName="/customXml/itemProps5.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4"/>
  </p:notesMasterIdLst>
  <p:sldIdLst>
    <p:sldId id="261" r:id="rId5"/>
    <p:sldId id="282" r:id="rId6"/>
    <p:sldId id="283" r:id="rId7"/>
    <p:sldId id="286" r:id="rId8"/>
    <p:sldId id="287" r:id="rId9"/>
    <p:sldId id="289" r:id="rId10"/>
    <p:sldId id="290" r:id="rId11"/>
    <p:sldId id="291" r:id="rId12"/>
    <p:sldId id="272" r:id="rId13"/>
    <p:sldId id="298" r:id="rId14"/>
    <p:sldId id="293" r:id="rId15"/>
    <p:sldId id="299" r:id="rId16"/>
    <p:sldId id="294" r:id="rId17"/>
    <p:sldId id="295" r:id="rId18"/>
    <p:sldId id="296" r:id="rId19"/>
    <p:sldId id="297" r:id="rId20"/>
    <p:sldId id="300" r:id="rId21"/>
    <p:sldId id="279" r:id="rId22"/>
    <p:sldId id="301"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46" userDrawn="1">
          <p15:clr>
            <a:srgbClr val="A4A3A4"/>
          </p15:clr>
        </p15:guide>
        <p15:guide id="2" pos="386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AD795"/>
    <a:srgbClr val="071739"/>
    <a:srgbClr val="FF4B0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F556139-5778-2742-8350-3FE4B59346A9}" v="1" dt="2024-06-06T09:53:33.00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345"/>
    <p:restoredTop sz="94626"/>
  </p:normalViewPr>
  <p:slideViewPr>
    <p:cSldViewPr snapToGrid="0" showGuides="1">
      <p:cViewPr varScale="1">
        <p:scale>
          <a:sx n="129" d="100"/>
          <a:sy n="129" d="100"/>
        </p:scale>
        <p:origin x="816" y="200"/>
      </p:cViewPr>
      <p:guideLst>
        <p:guide orient="horz" pos="346"/>
        <p:guide pos="3863"/>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ny Preston" userId="332e6ad6-cbcf-4c9d-b214-45d98331e9d6" providerId="ADAL" clId="{E11C6730-F1B1-0442-9CDD-624D461B73F6}"/>
    <pc:docChg chg="undo redo custSel addSld delSld modSld sldOrd modMainMaster">
      <pc:chgData name="Jenny Preston" userId="332e6ad6-cbcf-4c9d-b214-45d98331e9d6" providerId="ADAL" clId="{E11C6730-F1B1-0442-9CDD-624D461B73F6}" dt="2024-03-18T14:22:16.015" v="807" actId="14100"/>
      <pc:docMkLst>
        <pc:docMk/>
      </pc:docMkLst>
      <pc:sldChg chg="del">
        <pc:chgData name="Jenny Preston" userId="332e6ad6-cbcf-4c9d-b214-45d98331e9d6" providerId="ADAL" clId="{E11C6730-F1B1-0442-9CDD-624D461B73F6}" dt="2024-03-13T10:25:51.980" v="114" actId="2696"/>
        <pc:sldMkLst>
          <pc:docMk/>
          <pc:sldMk cId="4071721566" sldId="257"/>
        </pc:sldMkLst>
      </pc:sldChg>
      <pc:sldChg chg="addSp delSp modSp mod">
        <pc:chgData name="Jenny Preston" userId="332e6ad6-cbcf-4c9d-b214-45d98331e9d6" providerId="ADAL" clId="{E11C6730-F1B1-0442-9CDD-624D461B73F6}" dt="2024-03-18T13:22:37.104" v="737" actId="167"/>
        <pc:sldMkLst>
          <pc:docMk/>
          <pc:sldMk cId="4269382530" sldId="261"/>
        </pc:sldMkLst>
        <pc:spChg chg="add mod">
          <ac:chgData name="Jenny Preston" userId="332e6ad6-cbcf-4c9d-b214-45d98331e9d6" providerId="ADAL" clId="{E11C6730-F1B1-0442-9CDD-624D461B73F6}" dt="2024-03-13T12:29:22.541" v="573" actId="1076"/>
          <ac:spMkLst>
            <pc:docMk/>
            <pc:sldMk cId="4269382530" sldId="261"/>
            <ac:spMk id="4" creationId="{722F7A60-A58A-70B8-EFAD-1EA2993C4D42}"/>
          </ac:spMkLst>
        </pc:spChg>
        <pc:spChg chg="add del mod">
          <ac:chgData name="Jenny Preston" userId="332e6ad6-cbcf-4c9d-b214-45d98331e9d6" providerId="ADAL" clId="{E11C6730-F1B1-0442-9CDD-624D461B73F6}" dt="2024-03-13T11:41:46.042" v="505"/>
          <ac:spMkLst>
            <pc:docMk/>
            <pc:sldMk cId="4269382530" sldId="261"/>
            <ac:spMk id="4" creationId="{C246212B-D66A-4884-AA22-F5CE697B76EA}"/>
          </ac:spMkLst>
        </pc:spChg>
        <pc:spChg chg="add del mod">
          <ac:chgData name="Jenny Preston" userId="332e6ad6-cbcf-4c9d-b214-45d98331e9d6" providerId="ADAL" clId="{E11C6730-F1B1-0442-9CDD-624D461B73F6}" dt="2024-03-18T13:20:45.499" v="648"/>
          <ac:spMkLst>
            <pc:docMk/>
            <pc:sldMk cId="4269382530" sldId="261"/>
            <ac:spMk id="5" creationId="{20D47ABE-20C5-3B4A-6E9C-75F5A260E858}"/>
          </ac:spMkLst>
        </pc:spChg>
        <pc:spChg chg="add del mod">
          <ac:chgData name="Jenny Preston" userId="332e6ad6-cbcf-4c9d-b214-45d98331e9d6" providerId="ADAL" clId="{E11C6730-F1B1-0442-9CDD-624D461B73F6}" dt="2024-03-13T11:41:46.043" v="507"/>
          <ac:spMkLst>
            <pc:docMk/>
            <pc:sldMk cId="4269382530" sldId="261"/>
            <ac:spMk id="5" creationId="{DA29885A-9FCF-41B9-E095-7116D56831A3}"/>
          </ac:spMkLst>
        </pc:spChg>
        <pc:spChg chg="add del mod">
          <ac:chgData name="Jenny Preston" userId="332e6ad6-cbcf-4c9d-b214-45d98331e9d6" providerId="ADAL" clId="{E11C6730-F1B1-0442-9CDD-624D461B73F6}" dt="2024-03-13T11:44:01.959" v="519"/>
          <ac:spMkLst>
            <pc:docMk/>
            <pc:sldMk cId="4269382530" sldId="261"/>
            <ac:spMk id="7" creationId="{2895EE0E-9FA9-8D78-AF26-13428DC7A23B}"/>
          </ac:spMkLst>
        </pc:spChg>
        <pc:spChg chg="add del mod">
          <ac:chgData name="Jenny Preston" userId="332e6ad6-cbcf-4c9d-b214-45d98331e9d6" providerId="ADAL" clId="{E11C6730-F1B1-0442-9CDD-624D461B73F6}" dt="2024-03-13T12:29:28.646" v="575" actId="21"/>
          <ac:spMkLst>
            <pc:docMk/>
            <pc:sldMk cId="4269382530" sldId="261"/>
            <ac:spMk id="7" creationId="{64150684-9216-AD3F-0A4A-0F6CA70734B8}"/>
          </ac:spMkLst>
        </pc:spChg>
        <pc:spChg chg="add del mod">
          <ac:chgData name="Jenny Preston" userId="332e6ad6-cbcf-4c9d-b214-45d98331e9d6" providerId="ADAL" clId="{E11C6730-F1B1-0442-9CDD-624D461B73F6}" dt="2024-03-18T13:22:28.624" v="735" actId="478"/>
          <ac:spMkLst>
            <pc:docMk/>
            <pc:sldMk cId="4269382530" sldId="261"/>
            <ac:spMk id="9" creationId="{E8C2346D-286C-43A0-3D27-0324DC63B564}"/>
          </ac:spMkLst>
        </pc:spChg>
        <pc:spChg chg="add del mod">
          <ac:chgData name="Jenny Preston" userId="332e6ad6-cbcf-4c9d-b214-45d98331e9d6" providerId="ADAL" clId="{E11C6730-F1B1-0442-9CDD-624D461B73F6}" dt="2024-03-13T13:21:24.591" v="592" actId="14100"/>
          <ac:spMkLst>
            <pc:docMk/>
            <pc:sldMk cId="4269382530" sldId="261"/>
            <ac:spMk id="12" creationId="{B89EB800-06BD-28FD-79DC-A7922A7B82BB}"/>
          </ac:spMkLst>
        </pc:spChg>
        <pc:picChg chg="add del mod">
          <ac:chgData name="Jenny Preston" userId="332e6ad6-cbcf-4c9d-b214-45d98331e9d6" providerId="ADAL" clId="{E11C6730-F1B1-0442-9CDD-624D461B73F6}" dt="2024-03-18T13:20:25.139" v="642" actId="478"/>
          <ac:picMkLst>
            <pc:docMk/>
            <pc:sldMk cId="4269382530" sldId="261"/>
            <ac:picMk id="6" creationId="{9480218A-4505-8CB3-A821-08D98D427068}"/>
          </ac:picMkLst>
        </pc:picChg>
        <pc:picChg chg="add mod">
          <ac:chgData name="Jenny Preston" userId="332e6ad6-cbcf-4c9d-b214-45d98331e9d6" providerId="ADAL" clId="{E11C6730-F1B1-0442-9CDD-624D461B73F6}" dt="2024-03-18T13:22:37.104" v="737" actId="167"/>
          <ac:picMkLst>
            <pc:docMk/>
            <pc:sldMk cId="4269382530" sldId="261"/>
            <ac:picMk id="7" creationId="{2979926C-8C20-19AA-8780-277E37097F9C}"/>
          </ac:picMkLst>
        </pc:picChg>
        <pc:picChg chg="del mod modCrop">
          <ac:chgData name="Jenny Preston" userId="332e6ad6-cbcf-4c9d-b214-45d98331e9d6" providerId="ADAL" clId="{E11C6730-F1B1-0442-9CDD-624D461B73F6}" dt="2024-03-18T13:22:00.068" v="730" actId="21"/>
          <ac:picMkLst>
            <pc:docMk/>
            <pc:sldMk cId="4269382530" sldId="261"/>
            <ac:picMk id="26" creationId="{EDB3E9D4-20AD-CFE2-E643-AFEC4344BF02}"/>
          </ac:picMkLst>
        </pc:picChg>
      </pc:sldChg>
      <pc:sldChg chg="del">
        <pc:chgData name="Jenny Preston" userId="332e6ad6-cbcf-4c9d-b214-45d98331e9d6" providerId="ADAL" clId="{E11C6730-F1B1-0442-9CDD-624D461B73F6}" dt="2024-03-13T10:39:31.548" v="208" actId="2696"/>
        <pc:sldMkLst>
          <pc:docMk/>
          <pc:sldMk cId="2870115226" sldId="268"/>
        </pc:sldMkLst>
      </pc:sldChg>
      <pc:sldChg chg="del">
        <pc:chgData name="Jenny Preston" userId="332e6ad6-cbcf-4c9d-b214-45d98331e9d6" providerId="ADAL" clId="{E11C6730-F1B1-0442-9CDD-624D461B73F6}" dt="2024-03-13T10:41:51.750" v="258" actId="2696"/>
        <pc:sldMkLst>
          <pc:docMk/>
          <pc:sldMk cId="103225799" sldId="270"/>
        </pc:sldMkLst>
      </pc:sldChg>
      <pc:sldChg chg="addSp delSp modSp mod">
        <pc:chgData name="Jenny Preston" userId="332e6ad6-cbcf-4c9d-b214-45d98331e9d6" providerId="ADAL" clId="{E11C6730-F1B1-0442-9CDD-624D461B73F6}" dt="2024-03-18T14:09:25.629" v="778" actId="14100"/>
        <pc:sldMkLst>
          <pc:docMk/>
          <pc:sldMk cId="2490281970" sldId="272"/>
        </pc:sldMkLst>
        <pc:spChg chg="add del mod">
          <ac:chgData name="Jenny Preston" userId="332e6ad6-cbcf-4c9d-b214-45d98331e9d6" providerId="ADAL" clId="{E11C6730-F1B1-0442-9CDD-624D461B73F6}" dt="2024-03-13T10:48:32.763" v="317" actId="478"/>
          <ac:spMkLst>
            <pc:docMk/>
            <pc:sldMk cId="2490281970" sldId="272"/>
            <ac:spMk id="2" creationId="{258CBC8E-4E18-E299-8F6A-D4FECB4A8B41}"/>
          </ac:spMkLst>
        </pc:spChg>
        <pc:spChg chg="mod">
          <ac:chgData name="Jenny Preston" userId="332e6ad6-cbcf-4c9d-b214-45d98331e9d6" providerId="ADAL" clId="{E11C6730-F1B1-0442-9CDD-624D461B73F6}" dt="2024-03-18T14:09:25.629" v="778" actId="14100"/>
          <ac:spMkLst>
            <pc:docMk/>
            <pc:sldMk cId="2490281970" sldId="272"/>
            <ac:spMk id="3" creationId="{562BC50A-81AC-2368-EE89-28F3B603E30C}"/>
          </ac:spMkLst>
        </pc:spChg>
        <pc:spChg chg="add del mod">
          <ac:chgData name="Jenny Preston" userId="332e6ad6-cbcf-4c9d-b214-45d98331e9d6" providerId="ADAL" clId="{E11C6730-F1B1-0442-9CDD-624D461B73F6}" dt="2024-03-13T10:48:30.153" v="316" actId="478"/>
          <ac:spMkLst>
            <pc:docMk/>
            <pc:sldMk cId="2490281970" sldId="272"/>
            <ac:spMk id="4" creationId="{CE444787-920E-D3DF-2A52-E3648D9FF3DE}"/>
          </ac:spMkLst>
        </pc:spChg>
        <pc:spChg chg="del mod">
          <ac:chgData name="Jenny Preston" userId="332e6ad6-cbcf-4c9d-b214-45d98331e9d6" providerId="ADAL" clId="{E11C6730-F1B1-0442-9CDD-624D461B73F6}" dt="2024-03-13T10:47:35.592" v="304" actId="478"/>
          <ac:spMkLst>
            <pc:docMk/>
            <pc:sldMk cId="2490281970" sldId="272"/>
            <ac:spMk id="5" creationId="{8DAC8ECD-D9DB-EC10-DEFA-F565859286D9}"/>
          </ac:spMkLst>
        </pc:spChg>
        <pc:spChg chg="add mod">
          <ac:chgData name="Jenny Preston" userId="332e6ad6-cbcf-4c9d-b214-45d98331e9d6" providerId="ADAL" clId="{E11C6730-F1B1-0442-9CDD-624D461B73F6}" dt="2024-03-13T10:49:05.143" v="340" actId="20577"/>
          <ac:spMkLst>
            <pc:docMk/>
            <pc:sldMk cId="2490281970" sldId="272"/>
            <ac:spMk id="6" creationId="{9268A4D5-9C77-1189-D730-3A39D2D23070}"/>
          </ac:spMkLst>
        </pc:spChg>
        <pc:picChg chg="add del mod">
          <ac:chgData name="Jenny Preston" userId="332e6ad6-cbcf-4c9d-b214-45d98331e9d6" providerId="ADAL" clId="{E11C6730-F1B1-0442-9CDD-624D461B73F6}" dt="2024-03-13T13:42:16.388" v="594" actId="931"/>
          <ac:picMkLst>
            <pc:docMk/>
            <pc:sldMk cId="2490281970" sldId="272"/>
            <ac:picMk id="4" creationId="{BC523D60-C7E1-135F-2F2D-566CDDD68863}"/>
          </ac:picMkLst>
        </pc:picChg>
        <pc:picChg chg="add del mod">
          <ac:chgData name="Jenny Preston" userId="332e6ad6-cbcf-4c9d-b214-45d98331e9d6" providerId="ADAL" clId="{E11C6730-F1B1-0442-9CDD-624D461B73F6}" dt="2024-03-13T13:42:31.259" v="599" actId="478"/>
          <ac:picMkLst>
            <pc:docMk/>
            <pc:sldMk cId="2490281970" sldId="272"/>
            <ac:picMk id="9" creationId="{654917E8-DDB4-BC9C-9EE3-145C7626F159}"/>
          </ac:picMkLst>
        </pc:picChg>
        <pc:picChg chg="add del mod">
          <ac:chgData name="Jenny Preston" userId="332e6ad6-cbcf-4c9d-b214-45d98331e9d6" providerId="ADAL" clId="{E11C6730-F1B1-0442-9CDD-624D461B73F6}" dt="2024-03-13T13:42:48.023" v="605" actId="478"/>
          <ac:picMkLst>
            <pc:docMk/>
            <pc:sldMk cId="2490281970" sldId="272"/>
            <ac:picMk id="10" creationId="{6B0EF429-7B55-1527-3B0E-02627C9219E3}"/>
          </ac:picMkLst>
        </pc:picChg>
        <pc:picChg chg="add del mod">
          <ac:chgData name="Jenny Preston" userId="332e6ad6-cbcf-4c9d-b214-45d98331e9d6" providerId="ADAL" clId="{E11C6730-F1B1-0442-9CDD-624D461B73F6}" dt="2024-03-13T13:42:16.388" v="594" actId="931"/>
          <ac:picMkLst>
            <pc:docMk/>
            <pc:sldMk cId="2490281970" sldId="272"/>
            <ac:picMk id="11" creationId="{03693C47-CB28-E633-5961-FAF3F241206B}"/>
          </ac:picMkLst>
        </pc:picChg>
        <pc:picChg chg="add del mod">
          <ac:chgData name="Jenny Preston" userId="332e6ad6-cbcf-4c9d-b214-45d98331e9d6" providerId="ADAL" clId="{E11C6730-F1B1-0442-9CDD-624D461B73F6}" dt="2024-03-13T13:42:16.388" v="594" actId="931"/>
          <ac:picMkLst>
            <pc:docMk/>
            <pc:sldMk cId="2490281970" sldId="272"/>
            <ac:picMk id="13" creationId="{98E4D8A1-D577-4F3D-3CF5-7D0DAD2D6603}"/>
          </ac:picMkLst>
        </pc:picChg>
        <pc:picChg chg="add del mod">
          <ac:chgData name="Jenny Preston" userId="332e6ad6-cbcf-4c9d-b214-45d98331e9d6" providerId="ADAL" clId="{E11C6730-F1B1-0442-9CDD-624D461B73F6}" dt="2024-03-13T13:42:16.388" v="594" actId="931"/>
          <ac:picMkLst>
            <pc:docMk/>
            <pc:sldMk cId="2490281970" sldId="272"/>
            <ac:picMk id="15" creationId="{933A1CF8-A99C-C4F5-CD86-084B56BD1B77}"/>
          </ac:picMkLst>
        </pc:picChg>
        <pc:picChg chg="add del mod">
          <ac:chgData name="Jenny Preston" userId="332e6ad6-cbcf-4c9d-b214-45d98331e9d6" providerId="ADAL" clId="{E11C6730-F1B1-0442-9CDD-624D461B73F6}" dt="2024-03-13T13:42:16.388" v="594" actId="931"/>
          <ac:picMkLst>
            <pc:docMk/>
            <pc:sldMk cId="2490281970" sldId="272"/>
            <ac:picMk id="17" creationId="{E7A902BD-F68C-C9B6-EAE8-E07AEBAE0696}"/>
          </ac:picMkLst>
        </pc:picChg>
        <pc:picChg chg="add mod">
          <ac:chgData name="Jenny Preston" userId="332e6ad6-cbcf-4c9d-b214-45d98331e9d6" providerId="ADAL" clId="{E11C6730-F1B1-0442-9CDD-624D461B73F6}" dt="2024-03-13T13:42:36.369" v="600" actId="1076"/>
          <ac:picMkLst>
            <pc:docMk/>
            <pc:sldMk cId="2490281970" sldId="272"/>
            <ac:picMk id="19" creationId="{4081ECBB-38E2-002E-CFB1-0D96D1E3F032}"/>
          </ac:picMkLst>
        </pc:picChg>
        <pc:picChg chg="add mod">
          <ac:chgData name="Jenny Preston" userId="332e6ad6-cbcf-4c9d-b214-45d98331e9d6" providerId="ADAL" clId="{E11C6730-F1B1-0442-9CDD-624D461B73F6}" dt="2024-03-13T13:42:52.929" v="606" actId="1076"/>
          <ac:picMkLst>
            <pc:docMk/>
            <pc:sldMk cId="2490281970" sldId="272"/>
            <ac:picMk id="21" creationId="{C5A0261E-6B4C-F084-9808-BFAAA36656A0}"/>
          </ac:picMkLst>
        </pc:picChg>
        <pc:picChg chg="del">
          <ac:chgData name="Jenny Preston" userId="332e6ad6-cbcf-4c9d-b214-45d98331e9d6" providerId="ADAL" clId="{E11C6730-F1B1-0442-9CDD-624D461B73F6}" dt="2024-03-13T10:50:07.118" v="350" actId="478"/>
          <ac:picMkLst>
            <pc:docMk/>
            <pc:sldMk cId="2490281970" sldId="272"/>
            <ac:picMk id="4098" creationId="{4B520AC6-9B4C-6133-3D02-DBFACF0D0B2A}"/>
          </ac:picMkLst>
        </pc:picChg>
        <pc:picChg chg="del">
          <ac:chgData name="Jenny Preston" userId="332e6ad6-cbcf-4c9d-b214-45d98331e9d6" providerId="ADAL" clId="{E11C6730-F1B1-0442-9CDD-624D461B73F6}" dt="2024-03-13T10:50:07.118" v="350" actId="478"/>
          <ac:picMkLst>
            <pc:docMk/>
            <pc:sldMk cId="2490281970" sldId="272"/>
            <ac:picMk id="4100" creationId="{E9770157-3706-DD2A-33A8-D843F5DEE10F}"/>
          </ac:picMkLst>
        </pc:picChg>
      </pc:sldChg>
      <pc:sldChg chg="del">
        <pc:chgData name="Jenny Preston" userId="332e6ad6-cbcf-4c9d-b214-45d98331e9d6" providerId="ADAL" clId="{E11C6730-F1B1-0442-9CDD-624D461B73F6}" dt="2024-03-13T10:45:28.778" v="300" actId="2696"/>
        <pc:sldMkLst>
          <pc:docMk/>
          <pc:sldMk cId="1993693776" sldId="273"/>
        </pc:sldMkLst>
      </pc:sldChg>
      <pc:sldChg chg="del">
        <pc:chgData name="Jenny Preston" userId="332e6ad6-cbcf-4c9d-b214-45d98331e9d6" providerId="ADAL" clId="{E11C6730-F1B1-0442-9CDD-624D461B73F6}" dt="2024-03-13T11:25:27.978" v="469" actId="2696"/>
        <pc:sldMkLst>
          <pc:docMk/>
          <pc:sldMk cId="53479075" sldId="275"/>
        </pc:sldMkLst>
      </pc:sldChg>
      <pc:sldChg chg="modSp mod ord modClrScheme chgLayout">
        <pc:chgData name="Jenny Preston" userId="332e6ad6-cbcf-4c9d-b214-45d98331e9d6" providerId="ADAL" clId="{E11C6730-F1B1-0442-9CDD-624D461B73F6}" dt="2024-03-18T14:10:05.159" v="779" actId="20577"/>
        <pc:sldMkLst>
          <pc:docMk/>
          <pc:sldMk cId="2609092235" sldId="279"/>
        </pc:sldMkLst>
        <pc:spChg chg="mod ord">
          <ac:chgData name="Jenny Preston" userId="332e6ad6-cbcf-4c9d-b214-45d98331e9d6" providerId="ADAL" clId="{E11C6730-F1B1-0442-9CDD-624D461B73F6}" dt="2024-03-13T11:27:38.820" v="485" actId="700"/>
          <ac:spMkLst>
            <pc:docMk/>
            <pc:sldMk cId="2609092235" sldId="279"/>
            <ac:spMk id="2" creationId="{AD8CDBDD-8DA4-9FBE-C904-057735E9AC9E}"/>
          </ac:spMkLst>
        </pc:spChg>
        <pc:spChg chg="mod ord">
          <ac:chgData name="Jenny Preston" userId="332e6ad6-cbcf-4c9d-b214-45d98331e9d6" providerId="ADAL" clId="{E11C6730-F1B1-0442-9CDD-624D461B73F6}" dt="2024-03-18T14:10:05.159" v="779" actId="20577"/>
          <ac:spMkLst>
            <pc:docMk/>
            <pc:sldMk cId="2609092235" sldId="279"/>
            <ac:spMk id="3" creationId="{7E99F6F6-2EF9-F4FB-EFE4-3D0357F19366}"/>
          </ac:spMkLst>
        </pc:spChg>
      </pc:sldChg>
      <pc:sldChg chg="modSp mod">
        <pc:chgData name="Jenny Preston" userId="332e6ad6-cbcf-4c9d-b214-45d98331e9d6" providerId="ADAL" clId="{E11C6730-F1B1-0442-9CDD-624D461B73F6}" dt="2024-03-18T14:06:38.146" v="770" actId="20577"/>
        <pc:sldMkLst>
          <pc:docMk/>
          <pc:sldMk cId="1423395029" sldId="282"/>
        </pc:sldMkLst>
        <pc:spChg chg="mod">
          <ac:chgData name="Jenny Preston" userId="332e6ad6-cbcf-4c9d-b214-45d98331e9d6" providerId="ADAL" clId="{E11C6730-F1B1-0442-9CDD-624D461B73F6}" dt="2024-03-18T14:06:38.146" v="770" actId="20577"/>
          <ac:spMkLst>
            <pc:docMk/>
            <pc:sldMk cId="1423395029" sldId="282"/>
            <ac:spMk id="3" creationId="{85B8597C-6396-61DD-91CC-775463272919}"/>
          </ac:spMkLst>
        </pc:spChg>
      </pc:sldChg>
      <pc:sldChg chg="addSp delSp modSp mod modAnim">
        <pc:chgData name="Jenny Preston" userId="332e6ad6-cbcf-4c9d-b214-45d98331e9d6" providerId="ADAL" clId="{E11C6730-F1B1-0442-9CDD-624D461B73F6}" dt="2024-03-18T14:22:16.015" v="807" actId="14100"/>
        <pc:sldMkLst>
          <pc:docMk/>
          <pc:sldMk cId="1002100619" sldId="283"/>
        </pc:sldMkLst>
        <pc:spChg chg="add mod">
          <ac:chgData name="Jenny Preston" userId="332e6ad6-cbcf-4c9d-b214-45d98331e9d6" providerId="ADAL" clId="{E11C6730-F1B1-0442-9CDD-624D461B73F6}" dt="2024-03-18T14:08:44.563" v="771" actId="20577"/>
          <ac:spMkLst>
            <pc:docMk/>
            <pc:sldMk cId="1002100619" sldId="283"/>
            <ac:spMk id="2" creationId="{01EDFF70-08CB-6FEE-9CE0-25DD264DBF3C}"/>
          </ac:spMkLst>
        </pc:spChg>
        <pc:spChg chg="mod">
          <ac:chgData name="Jenny Preston" userId="332e6ad6-cbcf-4c9d-b214-45d98331e9d6" providerId="ADAL" clId="{E11C6730-F1B1-0442-9CDD-624D461B73F6}" dt="2024-03-13T10:03:55.010" v="2"/>
          <ac:spMkLst>
            <pc:docMk/>
            <pc:sldMk cId="1002100619" sldId="283"/>
            <ac:spMk id="9" creationId="{BF57DB60-774F-57C7-24A0-25D2C5A17AA8}"/>
          </ac:spMkLst>
        </pc:spChg>
        <pc:spChg chg="del mod">
          <ac:chgData name="Jenny Preston" userId="332e6ad6-cbcf-4c9d-b214-45d98331e9d6" providerId="ADAL" clId="{E11C6730-F1B1-0442-9CDD-624D461B73F6}" dt="2024-03-13T10:07:21.851" v="25" actId="478"/>
          <ac:spMkLst>
            <pc:docMk/>
            <pc:sldMk cId="1002100619" sldId="283"/>
            <ac:spMk id="10" creationId="{332DA1C8-0AA0-4277-1017-14457D586269}"/>
          </ac:spMkLst>
        </pc:spChg>
        <pc:spChg chg="mod">
          <ac:chgData name="Jenny Preston" userId="332e6ad6-cbcf-4c9d-b214-45d98331e9d6" providerId="ADAL" clId="{E11C6730-F1B1-0442-9CDD-624D461B73F6}" dt="2024-03-18T14:08:48.581" v="772" actId="20577"/>
          <ac:spMkLst>
            <pc:docMk/>
            <pc:sldMk cId="1002100619" sldId="283"/>
            <ac:spMk id="11" creationId="{0A0B2C3C-3CF6-D745-1F13-F64490B9CAA5}"/>
          </ac:spMkLst>
        </pc:spChg>
        <pc:spChg chg="mod">
          <ac:chgData name="Jenny Preston" userId="332e6ad6-cbcf-4c9d-b214-45d98331e9d6" providerId="ADAL" clId="{E11C6730-F1B1-0442-9CDD-624D461B73F6}" dt="2024-03-13T10:07:28.842" v="27" actId="1076"/>
          <ac:spMkLst>
            <pc:docMk/>
            <pc:sldMk cId="1002100619" sldId="283"/>
            <ac:spMk id="12" creationId="{049B2B3E-2C1E-0DA6-4B6E-D19225C8BE65}"/>
          </ac:spMkLst>
        </pc:spChg>
        <pc:spChg chg="mod">
          <ac:chgData name="Jenny Preston" userId="332e6ad6-cbcf-4c9d-b214-45d98331e9d6" providerId="ADAL" clId="{E11C6730-F1B1-0442-9CDD-624D461B73F6}" dt="2024-03-13T10:07:34.727" v="28" actId="1076"/>
          <ac:spMkLst>
            <pc:docMk/>
            <pc:sldMk cId="1002100619" sldId="283"/>
            <ac:spMk id="13" creationId="{01C7677F-650E-558B-7DBD-818F7003E36A}"/>
          </ac:spMkLst>
        </pc:spChg>
        <pc:spChg chg="mod">
          <ac:chgData name="Jenny Preston" userId="332e6ad6-cbcf-4c9d-b214-45d98331e9d6" providerId="ADAL" clId="{E11C6730-F1B1-0442-9CDD-624D461B73F6}" dt="2024-03-18T14:20:33.368" v="792"/>
          <ac:spMkLst>
            <pc:docMk/>
            <pc:sldMk cId="1002100619" sldId="283"/>
            <ac:spMk id="14" creationId="{C51557FE-654F-8C03-480C-58446C0F2AD8}"/>
          </ac:spMkLst>
        </pc:spChg>
        <pc:cxnChg chg="add mod">
          <ac:chgData name="Jenny Preston" userId="332e6ad6-cbcf-4c9d-b214-45d98331e9d6" providerId="ADAL" clId="{E11C6730-F1B1-0442-9CDD-624D461B73F6}" dt="2024-03-18T14:22:16.015" v="807" actId="14100"/>
          <ac:cxnSpMkLst>
            <pc:docMk/>
            <pc:sldMk cId="1002100619" sldId="283"/>
            <ac:cxnSpMk id="16" creationId="{7EF21AD9-E0C6-DDF5-E9A4-2D6202DC916C}"/>
          </ac:cxnSpMkLst>
        </pc:cxnChg>
        <pc:cxnChg chg="add mod">
          <ac:chgData name="Jenny Preston" userId="332e6ad6-cbcf-4c9d-b214-45d98331e9d6" providerId="ADAL" clId="{E11C6730-F1B1-0442-9CDD-624D461B73F6}" dt="2024-03-18T14:17:09.839" v="784" actId="1582"/>
          <ac:cxnSpMkLst>
            <pc:docMk/>
            <pc:sldMk cId="1002100619" sldId="283"/>
            <ac:cxnSpMk id="18" creationId="{5B63CE1C-5810-D9F5-0722-8535289C158D}"/>
          </ac:cxnSpMkLst>
        </pc:cxnChg>
        <pc:cxnChg chg="add mod">
          <ac:chgData name="Jenny Preston" userId="332e6ad6-cbcf-4c9d-b214-45d98331e9d6" providerId="ADAL" clId="{E11C6730-F1B1-0442-9CDD-624D461B73F6}" dt="2024-03-18T14:17:35.278" v="787" actId="1582"/>
          <ac:cxnSpMkLst>
            <pc:docMk/>
            <pc:sldMk cId="1002100619" sldId="283"/>
            <ac:cxnSpMk id="20" creationId="{FAFF3612-8800-9ECD-E795-D3FF23C0582D}"/>
          </ac:cxnSpMkLst>
        </pc:cxnChg>
        <pc:cxnChg chg="add mod">
          <ac:chgData name="Jenny Preston" userId="332e6ad6-cbcf-4c9d-b214-45d98331e9d6" providerId="ADAL" clId="{E11C6730-F1B1-0442-9CDD-624D461B73F6}" dt="2024-03-18T14:20:48.232" v="794" actId="1582"/>
          <ac:cxnSpMkLst>
            <pc:docMk/>
            <pc:sldMk cId="1002100619" sldId="283"/>
            <ac:cxnSpMk id="22" creationId="{F522EA0B-C385-9E6F-4A9D-ECDB6F358B57}"/>
          </ac:cxnSpMkLst>
        </pc:cxnChg>
        <pc:cxnChg chg="add mod">
          <ac:chgData name="Jenny Preston" userId="332e6ad6-cbcf-4c9d-b214-45d98331e9d6" providerId="ADAL" clId="{E11C6730-F1B1-0442-9CDD-624D461B73F6}" dt="2024-03-18T14:21:09.943" v="798" actId="1582"/>
          <ac:cxnSpMkLst>
            <pc:docMk/>
            <pc:sldMk cId="1002100619" sldId="283"/>
            <ac:cxnSpMk id="24" creationId="{BEA48630-7368-406B-B5E5-6238055D333F}"/>
          </ac:cxnSpMkLst>
        </pc:cxnChg>
      </pc:sldChg>
      <pc:sldChg chg="addSp modSp del mod">
        <pc:chgData name="Jenny Preston" userId="332e6ad6-cbcf-4c9d-b214-45d98331e9d6" providerId="ADAL" clId="{E11C6730-F1B1-0442-9CDD-624D461B73F6}" dt="2024-03-18T14:21:23.648" v="801" actId="2696"/>
        <pc:sldMkLst>
          <pc:docMk/>
          <pc:sldMk cId="2726579946" sldId="284"/>
        </pc:sldMkLst>
        <pc:spChg chg="mod">
          <ac:chgData name="Jenny Preston" userId="332e6ad6-cbcf-4c9d-b214-45d98331e9d6" providerId="ADAL" clId="{E11C6730-F1B1-0442-9CDD-624D461B73F6}" dt="2024-03-13T10:04:01.183" v="5" actId="20577"/>
          <ac:spMkLst>
            <pc:docMk/>
            <pc:sldMk cId="2726579946" sldId="284"/>
            <ac:spMk id="9" creationId="{BF57DB60-774F-57C7-24A0-25D2C5A17AA8}"/>
          </ac:spMkLst>
        </pc:spChg>
        <pc:spChg chg="mod">
          <ac:chgData name="Jenny Preston" userId="332e6ad6-cbcf-4c9d-b214-45d98331e9d6" providerId="ADAL" clId="{E11C6730-F1B1-0442-9CDD-624D461B73F6}" dt="2024-03-18T14:08:53.745" v="773" actId="20577"/>
          <ac:spMkLst>
            <pc:docMk/>
            <pc:sldMk cId="2726579946" sldId="284"/>
            <ac:spMk id="10" creationId="{332DA1C8-0AA0-4277-1017-14457D586269}"/>
          </ac:spMkLst>
        </pc:spChg>
        <pc:spChg chg="mod">
          <ac:chgData name="Jenny Preston" userId="332e6ad6-cbcf-4c9d-b214-45d98331e9d6" providerId="ADAL" clId="{E11C6730-F1B1-0442-9CDD-624D461B73F6}" dt="2024-03-18T14:08:57.592" v="775" actId="20577"/>
          <ac:spMkLst>
            <pc:docMk/>
            <pc:sldMk cId="2726579946" sldId="284"/>
            <ac:spMk id="11" creationId="{0A0B2C3C-3CF6-D745-1F13-F64490B9CAA5}"/>
          </ac:spMkLst>
        </pc:spChg>
        <pc:spChg chg="mod">
          <ac:chgData name="Jenny Preston" userId="332e6ad6-cbcf-4c9d-b214-45d98331e9d6" providerId="ADAL" clId="{E11C6730-F1B1-0442-9CDD-624D461B73F6}" dt="2024-03-18T14:08:55.077" v="774" actId="20577"/>
          <ac:spMkLst>
            <pc:docMk/>
            <pc:sldMk cId="2726579946" sldId="284"/>
            <ac:spMk id="12" creationId="{049B2B3E-2C1E-0DA6-4B6E-D19225C8BE65}"/>
          </ac:spMkLst>
        </pc:spChg>
        <pc:spChg chg="mod">
          <ac:chgData name="Jenny Preston" userId="332e6ad6-cbcf-4c9d-b214-45d98331e9d6" providerId="ADAL" clId="{E11C6730-F1B1-0442-9CDD-624D461B73F6}" dt="2024-03-18T14:09:01.080" v="777" actId="20577"/>
          <ac:spMkLst>
            <pc:docMk/>
            <pc:sldMk cId="2726579946" sldId="284"/>
            <ac:spMk id="13" creationId="{01C7677F-650E-558B-7DBD-818F7003E36A}"/>
          </ac:spMkLst>
        </pc:spChg>
        <pc:spChg chg="mod">
          <ac:chgData name="Jenny Preston" userId="332e6ad6-cbcf-4c9d-b214-45d98331e9d6" providerId="ADAL" clId="{E11C6730-F1B1-0442-9CDD-624D461B73F6}" dt="2024-03-18T14:08:59.291" v="776" actId="20577"/>
          <ac:spMkLst>
            <pc:docMk/>
            <pc:sldMk cId="2726579946" sldId="284"/>
            <ac:spMk id="14" creationId="{C51557FE-654F-8C03-480C-58446C0F2AD8}"/>
          </ac:spMkLst>
        </pc:spChg>
        <pc:cxnChg chg="add mod">
          <ac:chgData name="Jenny Preston" userId="332e6ad6-cbcf-4c9d-b214-45d98331e9d6" providerId="ADAL" clId="{E11C6730-F1B1-0442-9CDD-624D461B73F6}" dt="2024-03-13T10:07:04.059" v="23" actId="1582"/>
          <ac:cxnSpMkLst>
            <pc:docMk/>
            <pc:sldMk cId="2726579946" sldId="284"/>
            <ac:cxnSpMk id="16" creationId="{39994F02-E1D6-FFC4-C8F2-5239D6183EBC}"/>
          </ac:cxnSpMkLst>
        </pc:cxnChg>
        <pc:cxnChg chg="add mod">
          <ac:chgData name="Jenny Preston" userId="332e6ad6-cbcf-4c9d-b214-45d98331e9d6" providerId="ADAL" clId="{E11C6730-F1B1-0442-9CDD-624D461B73F6}" dt="2024-03-13T10:07:04.059" v="23" actId="1582"/>
          <ac:cxnSpMkLst>
            <pc:docMk/>
            <pc:sldMk cId="2726579946" sldId="284"/>
            <ac:cxnSpMk id="20" creationId="{0A67F513-0353-3E95-B7C3-F51ED5319521}"/>
          </ac:cxnSpMkLst>
        </pc:cxnChg>
        <pc:cxnChg chg="add mod">
          <ac:chgData name="Jenny Preston" userId="332e6ad6-cbcf-4c9d-b214-45d98331e9d6" providerId="ADAL" clId="{E11C6730-F1B1-0442-9CDD-624D461B73F6}" dt="2024-03-13T10:07:04.059" v="23" actId="1582"/>
          <ac:cxnSpMkLst>
            <pc:docMk/>
            <pc:sldMk cId="2726579946" sldId="284"/>
            <ac:cxnSpMk id="21" creationId="{2865D049-E2F1-AF80-83DD-32CC163ADEF0}"/>
          </ac:cxnSpMkLst>
        </pc:cxnChg>
        <pc:cxnChg chg="add mod">
          <ac:chgData name="Jenny Preston" userId="332e6ad6-cbcf-4c9d-b214-45d98331e9d6" providerId="ADAL" clId="{E11C6730-F1B1-0442-9CDD-624D461B73F6}" dt="2024-03-13T10:07:04.059" v="23" actId="1582"/>
          <ac:cxnSpMkLst>
            <pc:docMk/>
            <pc:sldMk cId="2726579946" sldId="284"/>
            <ac:cxnSpMk id="22" creationId="{F0A240B5-A827-84D5-8520-08D6AE36263B}"/>
          </ac:cxnSpMkLst>
        </pc:cxnChg>
        <pc:cxnChg chg="add mod">
          <ac:chgData name="Jenny Preston" userId="332e6ad6-cbcf-4c9d-b214-45d98331e9d6" providerId="ADAL" clId="{E11C6730-F1B1-0442-9CDD-624D461B73F6}" dt="2024-03-13T10:07:04.059" v="23" actId="1582"/>
          <ac:cxnSpMkLst>
            <pc:docMk/>
            <pc:sldMk cId="2726579946" sldId="284"/>
            <ac:cxnSpMk id="23" creationId="{744A0483-004B-406E-2D0B-4BBC1FD741B7}"/>
          </ac:cxnSpMkLst>
        </pc:cxnChg>
      </pc:sldChg>
      <pc:sldChg chg="addSp delSp modSp mod">
        <pc:chgData name="Jenny Preston" userId="332e6ad6-cbcf-4c9d-b214-45d98331e9d6" providerId="ADAL" clId="{E11C6730-F1B1-0442-9CDD-624D461B73F6}" dt="2024-03-13T12:14:48.573" v="554" actId="14100"/>
        <pc:sldMkLst>
          <pc:docMk/>
          <pc:sldMk cId="1993761337" sldId="287"/>
        </pc:sldMkLst>
        <pc:spChg chg="mod">
          <ac:chgData name="Jenny Preston" userId="332e6ad6-cbcf-4c9d-b214-45d98331e9d6" providerId="ADAL" clId="{E11C6730-F1B1-0442-9CDD-624D461B73F6}" dt="2024-03-13T12:14:48.573" v="554" actId="14100"/>
          <ac:spMkLst>
            <pc:docMk/>
            <pc:sldMk cId="1993761337" sldId="287"/>
            <ac:spMk id="4" creationId="{6E215F3D-2D2F-8BE7-275A-0F1146CFA2D1}"/>
          </ac:spMkLst>
        </pc:spChg>
        <pc:picChg chg="add del mod">
          <ac:chgData name="Jenny Preston" userId="332e6ad6-cbcf-4c9d-b214-45d98331e9d6" providerId="ADAL" clId="{E11C6730-F1B1-0442-9CDD-624D461B73F6}" dt="2024-03-13T11:30:13.836" v="497" actId="21"/>
          <ac:picMkLst>
            <pc:docMk/>
            <pc:sldMk cId="1993761337" sldId="287"/>
            <ac:picMk id="7" creationId="{91D03835-2CEC-019A-60CF-82BB0BE4395A}"/>
          </ac:picMkLst>
        </pc:picChg>
        <pc:picChg chg="mod modCrop">
          <ac:chgData name="Jenny Preston" userId="332e6ad6-cbcf-4c9d-b214-45d98331e9d6" providerId="ADAL" clId="{E11C6730-F1B1-0442-9CDD-624D461B73F6}" dt="2024-03-13T12:07:07.598" v="539" actId="18131"/>
          <ac:picMkLst>
            <pc:docMk/>
            <pc:sldMk cId="1993761337" sldId="287"/>
            <ac:picMk id="9" creationId="{E78B8ED5-9B0B-D4D4-07E1-193201482BD7}"/>
          </ac:picMkLst>
        </pc:picChg>
      </pc:sldChg>
      <pc:sldChg chg="addSp delSp modSp mod">
        <pc:chgData name="Jenny Preston" userId="332e6ad6-cbcf-4c9d-b214-45d98331e9d6" providerId="ADAL" clId="{E11C6730-F1B1-0442-9CDD-624D461B73F6}" dt="2024-03-18T13:38:06.052" v="768" actId="1076"/>
        <pc:sldMkLst>
          <pc:docMk/>
          <pc:sldMk cId="3465537084" sldId="289"/>
        </pc:sldMkLst>
        <pc:spChg chg="mod">
          <ac:chgData name="Jenny Preston" userId="332e6ad6-cbcf-4c9d-b214-45d98331e9d6" providerId="ADAL" clId="{E11C6730-F1B1-0442-9CDD-624D461B73F6}" dt="2024-03-18T13:37:50.234" v="757" actId="1076"/>
          <ac:spMkLst>
            <pc:docMk/>
            <pc:sldMk cId="3465537084" sldId="289"/>
            <ac:spMk id="7" creationId="{98F6DF21-8337-DBC8-EE54-9117460C2C0D}"/>
          </ac:spMkLst>
        </pc:spChg>
        <pc:spChg chg="mod">
          <ac:chgData name="Jenny Preston" userId="332e6ad6-cbcf-4c9d-b214-45d98331e9d6" providerId="ADAL" clId="{E11C6730-F1B1-0442-9CDD-624D461B73F6}" dt="2024-03-18T13:38:06.052" v="768" actId="1076"/>
          <ac:spMkLst>
            <pc:docMk/>
            <pc:sldMk cId="3465537084" sldId="289"/>
            <ac:spMk id="8" creationId="{B8948242-1EE2-41F1-9AAF-723D1D122E27}"/>
          </ac:spMkLst>
        </pc:spChg>
        <pc:spChg chg="del">
          <ac:chgData name="Jenny Preston" userId="332e6ad6-cbcf-4c9d-b214-45d98331e9d6" providerId="ADAL" clId="{E11C6730-F1B1-0442-9CDD-624D461B73F6}" dt="2024-03-13T12:07:59.565" v="549" actId="478"/>
          <ac:spMkLst>
            <pc:docMk/>
            <pc:sldMk cId="3465537084" sldId="289"/>
            <ac:spMk id="13" creationId="{A1C52005-9F6E-BF34-C5DD-9298A296E61F}"/>
          </ac:spMkLst>
        </pc:spChg>
        <pc:grpChg chg="add mod">
          <ac:chgData name="Jenny Preston" userId="332e6ad6-cbcf-4c9d-b214-45d98331e9d6" providerId="ADAL" clId="{E11C6730-F1B1-0442-9CDD-624D461B73F6}" dt="2024-03-18T13:37:36.316" v="754" actId="478"/>
          <ac:grpSpMkLst>
            <pc:docMk/>
            <pc:sldMk cId="3465537084" sldId="289"/>
            <ac:grpSpMk id="9" creationId="{ABCCB480-DF64-DB90-AE26-FEB0435FB6A5}"/>
          </ac:grpSpMkLst>
        </pc:grpChg>
        <pc:picChg chg="del mod">
          <ac:chgData name="Jenny Preston" userId="332e6ad6-cbcf-4c9d-b214-45d98331e9d6" providerId="ADAL" clId="{E11C6730-F1B1-0442-9CDD-624D461B73F6}" dt="2024-03-18T13:37:36.316" v="754" actId="478"/>
          <ac:picMkLst>
            <pc:docMk/>
            <pc:sldMk cId="3465537084" sldId="289"/>
            <ac:picMk id="3" creationId="{D79D2A4B-86D5-C4B7-9486-B2943DE5C277}"/>
          </ac:picMkLst>
        </pc:picChg>
        <pc:picChg chg="add mod modCrop">
          <ac:chgData name="Jenny Preston" userId="332e6ad6-cbcf-4c9d-b214-45d98331e9d6" providerId="ADAL" clId="{E11C6730-F1B1-0442-9CDD-624D461B73F6}" dt="2024-03-13T12:08:36.673" v="552" actId="18131"/>
          <ac:picMkLst>
            <pc:docMk/>
            <pc:sldMk cId="3465537084" sldId="289"/>
            <ac:picMk id="5" creationId="{26E0B4D5-A61B-37CD-C2ED-72B97A2E9DAF}"/>
          </ac:picMkLst>
        </pc:picChg>
        <pc:picChg chg="add mod modCrop">
          <ac:chgData name="Jenny Preston" userId="332e6ad6-cbcf-4c9d-b214-45d98331e9d6" providerId="ADAL" clId="{E11C6730-F1B1-0442-9CDD-624D461B73F6}" dt="2024-03-18T13:37:29.894" v="752" actId="167"/>
          <ac:picMkLst>
            <pc:docMk/>
            <pc:sldMk cId="3465537084" sldId="289"/>
            <ac:picMk id="11" creationId="{2D4CB903-4FED-D85B-32D5-F0143AD358BA}"/>
          </ac:picMkLst>
        </pc:picChg>
        <pc:picChg chg="mod">
          <ac:chgData name="Jenny Preston" userId="332e6ad6-cbcf-4c9d-b214-45d98331e9d6" providerId="ADAL" clId="{E11C6730-F1B1-0442-9CDD-624D461B73F6}" dt="2024-03-13T14:02:57.832" v="635" actId="1076"/>
          <ac:picMkLst>
            <pc:docMk/>
            <pc:sldMk cId="3465537084" sldId="289"/>
            <ac:picMk id="28" creationId="{F958F95D-A5B0-D8D6-CEF6-4B1431AC9314}"/>
          </ac:picMkLst>
        </pc:picChg>
      </pc:sldChg>
      <pc:sldChg chg="addSp delSp modSp mod modAnim">
        <pc:chgData name="Jenny Preston" userId="332e6ad6-cbcf-4c9d-b214-45d98331e9d6" providerId="ADAL" clId="{E11C6730-F1B1-0442-9CDD-624D461B73F6}" dt="2024-03-13T13:21:11.404" v="590"/>
        <pc:sldMkLst>
          <pc:docMk/>
          <pc:sldMk cId="34344498" sldId="290"/>
        </pc:sldMkLst>
        <pc:spChg chg="add del mod">
          <ac:chgData name="Jenny Preston" userId="332e6ad6-cbcf-4c9d-b214-45d98331e9d6" providerId="ADAL" clId="{E11C6730-F1B1-0442-9CDD-624D461B73F6}" dt="2024-03-13T13:21:11.404" v="590"/>
          <ac:spMkLst>
            <pc:docMk/>
            <pc:sldMk cId="34344498" sldId="290"/>
            <ac:spMk id="2" creationId="{83E5506E-4C14-ACB6-8869-DD206C59E120}"/>
          </ac:spMkLst>
        </pc:spChg>
        <pc:spChg chg="mod">
          <ac:chgData name="Jenny Preston" userId="332e6ad6-cbcf-4c9d-b214-45d98331e9d6" providerId="ADAL" clId="{E11C6730-F1B1-0442-9CDD-624D461B73F6}" dt="2024-03-13T11:28:36.536" v="491" actId="207"/>
          <ac:spMkLst>
            <pc:docMk/>
            <pc:sldMk cId="34344498" sldId="290"/>
            <ac:spMk id="18" creationId="{775DDF10-8C89-2842-A669-704A1E653385}"/>
          </ac:spMkLst>
        </pc:spChg>
        <pc:spChg chg="del mod">
          <ac:chgData name="Jenny Preston" userId="332e6ad6-cbcf-4c9d-b214-45d98331e9d6" providerId="ADAL" clId="{E11C6730-F1B1-0442-9CDD-624D461B73F6}" dt="2024-03-13T12:17:38.446" v="556" actId="478"/>
          <ac:spMkLst>
            <pc:docMk/>
            <pc:sldMk cId="34344498" sldId="290"/>
            <ac:spMk id="24" creationId="{D02E973D-ACC7-F2A7-44CD-6263CF9CFE81}"/>
          </ac:spMkLst>
        </pc:spChg>
      </pc:sldChg>
      <pc:sldChg chg="delSp modSp mod">
        <pc:chgData name="Jenny Preston" userId="332e6ad6-cbcf-4c9d-b214-45d98331e9d6" providerId="ADAL" clId="{E11C6730-F1B1-0442-9CDD-624D461B73F6}" dt="2024-03-13T12:18:01.626" v="557" actId="478"/>
        <pc:sldMkLst>
          <pc:docMk/>
          <pc:sldMk cId="701646109" sldId="291"/>
        </pc:sldMkLst>
        <pc:spChg chg="mod">
          <ac:chgData name="Jenny Preston" userId="332e6ad6-cbcf-4c9d-b214-45d98331e9d6" providerId="ADAL" clId="{E11C6730-F1B1-0442-9CDD-624D461B73F6}" dt="2024-03-13T10:11:09.577" v="30" actId="207"/>
          <ac:spMkLst>
            <pc:docMk/>
            <pc:sldMk cId="701646109" sldId="291"/>
            <ac:spMk id="4" creationId="{36A9B54C-A1CC-EB3F-23B9-2AE2B4487356}"/>
          </ac:spMkLst>
        </pc:spChg>
        <pc:spChg chg="del">
          <ac:chgData name="Jenny Preston" userId="332e6ad6-cbcf-4c9d-b214-45d98331e9d6" providerId="ADAL" clId="{E11C6730-F1B1-0442-9CDD-624D461B73F6}" dt="2024-03-13T12:18:01.626" v="557" actId="478"/>
          <ac:spMkLst>
            <pc:docMk/>
            <pc:sldMk cId="701646109" sldId="291"/>
            <ac:spMk id="6" creationId="{F278D508-1309-E163-9887-379DD7315BAC}"/>
          </ac:spMkLst>
        </pc:spChg>
        <pc:spChg chg="mod">
          <ac:chgData name="Jenny Preston" userId="332e6ad6-cbcf-4c9d-b214-45d98331e9d6" providerId="ADAL" clId="{E11C6730-F1B1-0442-9CDD-624D461B73F6}" dt="2024-03-13T11:28:42.285" v="492" actId="207"/>
          <ac:spMkLst>
            <pc:docMk/>
            <pc:sldMk cId="701646109" sldId="291"/>
            <ac:spMk id="18" creationId="{775DDF10-8C89-2842-A669-704A1E653385}"/>
          </ac:spMkLst>
        </pc:spChg>
      </pc:sldChg>
      <pc:sldChg chg="addSp delSp modSp del mod">
        <pc:chgData name="Jenny Preston" userId="332e6ad6-cbcf-4c9d-b214-45d98331e9d6" providerId="ADAL" clId="{E11C6730-F1B1-0442-9CDD-624D461B73F6}" dt="2024-03-13T11:08:31.532" v="379" actId="2696"/>
        <pc:sldMkLst>
          <pc:docMk/>
          <pc:sldMk cId="2164369220" sldId="292"/>
        </pc:sldMkLst>
        <pc:spChg chg="mod">
          <ac:chgData name="Jenny Preston" userId="332e6ad6-cbcf-4c9d-b214-45d98331e9d6" providerId="ADAL" clId="{E11C6730-F1B1-0442-9CDD-624D461B73F6}" dt="2024-03-13T10:54:07.782" v="373" actId="14100"/>
          <ac:spMkLst>
            <pc:docMk/>
            <pc:sldMk cId="2164369220" sldId="292"/>
            <ac:spMk id="3" creationId="{562BC50A-81AC-2368-EE89-28F3B603E30C}"/>
          </ac:spMkLst>
        </pc:spChg>
        <pc:spChg chg="del mod">
          <ac:chgData name="Jenny Preston" userId="332e6ad6-cbcf-4c9d-b214-45d98331e9d6" providerId="ADAL" clId="{E11C6730-F1B1-0442-9CDD-624D461B73F6}" dt="2024-03-13T10:48:00.179" v="309" actId="21"/>
          <ac:spMkLst>
            <pc:docMk/>
            <pc:sldMk cId="2164369220" sldId="292"/>
            <ac:spMk id="5" creationId="{8DAC8ECD-D9DB-EC10-DEFA-F565859286D9}"/>
          </ac:spMkLst>
        </pc:spChg>
        <pc:spChg chg="add del">
          <ac:chgData name="Jenny Preston" userId="332e6ad6-cbcf-4c9d-b214-45d98331e9d6" providerId="ADAL" clId="{E11C6730-F1B1-0442-9CDD-624D461B73F6}" dt="2024-03-13T10:47:44.711" v="306" actId="22"/>
          <ac:spMkLst>
            <pc:docMk/>
            <pc:sldMk cId="2164369220" sldId="292"/>
            <ac:spMk id="6" creationId="{20DB034E-9C2C-949D-4E22-19175DB4B18C}"/>
          </ac:spMkLst>
        </pc:spChg>
        <pc:spChg chg="add del mod">
          <ac:chgData name="Jenny Preston" userId="332e6ad6-cbcf-4c9d-b214-45d98331e9d6" providerId="ADAL" clId="{E11C6730-F1B1-0442-9CDD-624D461B73F6}" dt="2024-03-13T10:49:11.509" v="341" actId="478"/>
          <ac:spMkLst>
            <pc:docMk/>
            <pc:sldMk cId="2164369220" sldId="292"/>
            <ac:spMk id="8" creationId="{0B1AC335-BCEC-1D79-BC9B-9FD8AA6A6CF3}"/>
          </ac:spMkLst>
        </pc:spChg>
        <pc:spChg chg="add del mod">
          <ac:chgData name="Jenny Preston" userId="332e6ad6-cbcf-4c9d-b214-45d98331e9d6" providerId="ADAL" clId="{E11C6730-F1B1-0442-9CDD-624D461B73F6}" dt="2024-03-13T10:48:07.144" v="312"/>
          <ac:spMkLst>
            <pc:docMk/>
            <pc:sldMk cId="2164369220" sldId="292"/>
            <ac:spMk id="9" creationId="{33322175-4EA7-3145-DBA8-72DAF68B8549}"/>
          </ac:spMkLst>
        </pc:spChg>
        <pc:spChg chg="add mod">
          <ac:chgData name="Jenny Preston" userId="332e6ad6-cbcf-4c9d-b214-45d98331e9d6" providerId="ADAL" clId="{E11C6730-F1B1-0442-9CDD-624D461B73F6}" dt="2024-03-13T10:49:11.987" v="342"/>
          <ac:spMkLst>
            <pc:docMk/>
            <pc:sldMk cId="2164369220" sldId="292"/>
            <ac:spMk id="10" creationId="{26E968FA-633E-9010-0D5E-43E83B76964A}"/>
          </ac:spMkLst>
        </pc:spChg>
        <pc:picChg chg="add del mod">
          <ac:chgData name="Jenny Preston" userId="332e6ad6-cbcf-4c9d-b214-45d98331e9d6" providerId="ADAL" clId="{E11C6730-F1B1-0442-9CDD-624D461B73F6}" dt="2024-03-13T10:21:01.802" v="97" actId="478"/>
          <ac:picMkLst>
            <pc:docMk/>
            <pc:sldMk cId="2164369220" sldId="292"/>
            <ac:picMk id="2" creationId="{D9A3A7E1-0CF0-EF1B-5546-03BB5EC2F1F2}"/>
          </ac:picMkLst>
        </pc:picChg>
        <pc:picChg chg="add mod">
          <ac:chgData name="Jenny Preston" userId="332e6ad6-cbcf-4c9d-b214-45d98331e9d6" providerId="ADAL" clId="{E11C6730-F1B1-0442-9CDD-624D461B73F6}" dt="2024-03-13T11:07:55.280" v="374"/>
          <ac:picMkLst>
            <pc:docMk/>
            <pc:sldMk cId="2164369220" sldId="292"/>
            <ac:picMk id="11" creationId="{27E6F2F0-6FF4-8131-C12D-FE74D21F272D}"/>
          </ac:picMkLst>
        </pc:picChg>
      </pc:sldChg>
      <pc:sldChg chg="addSp delSp modSp add mod ord">
        <pc:chgData name="Jenny Preston" userId="332e6ad6-cbcf-4c9d-b214-45d98331e9d6" providerId="ADAL" clId="{E11C6730-F1B1-0442-9CDD-624D461B73F6}" dt="2024-03-13T11:22:04.684" v="405" actId="732"/>
        <pc:sldMkLst>
          <pc:docMk/>
          <pc:sldMk cId="600609408" sldId="293"/>
        </pc:sldMkLst>
        <pc:spChg chg="del mod">
          <ac:chgData name="Jenny Preston" userId="332e6ad6-cbcf-4c9d-b214-45d98331e9d6" providerId="ADAL" clId="{E11C6730-F1B1-0442-9CDD-624D461B73F6}" dt="2024-03-13T11:08:20.143" v="376" actId="478"/>
          <ac:spMkLst>
            <pc:docMk/>
            <pc:sldMk cId="600609408" sldId="293"/>
            <ac:spMk id="2" creationId="{069C0158-2AB7-11A8-67BE-FE786527852F}"/>
          </ac:spMkLst>
        </pc:spChg>
        <pc:spChg chg="del mod">
          <ac:chgData name="Jenny Preston" userId="332e6ad6-cbcf-4c9d-b214-45d98331e9d6" providerId="ADAL" clId="{E11C6730-F1B1-0442-9CDD-624D461B73F6}" dt="2024-03-13T11:08:20.143" v="376" actId="478"/>
          <ac:spMkLst>
            <pc:docMk/>
            <pc:sldMk cId="600609408" sldId="293"/>
            <ac:spMk id="3" creationId="{85B8597C-6396-61DD-91CC-775463272919}"/>
          </ac:spMkLst>
        </pc:spChg>
        <pc:spChg chg="add del mod">
          <ac:chgData name="Jenny Preston" userId="332e6ad6-cbcf-4c9d-b214-45d98331e9d6" providerId="ADAL" clId="{E11C6730-F1B1-0442-9CDD-624D461B73F6}" dt="2024-03-13T10:20:45.435" v="95"/>
          <ac:spMkLst>
            <pc:docMk/>
            <pc:sldMk cId="600609408" sldId="293"/>
            <ac:spMk id="8" creationId="{7774B40A-509C-D1C2-B6CC-3873B7E26CF5}"/>
          </ac:spMkLst>
        </pc:spChg>
        <pc:spChg chg="del">
          <ac:chgData name="Jenny Preston" userId="332e6ad6-cbcf-4c9d-b214-45d98331e9d6" providerId="ADAL" clId="{E11C6730-F1B1-0442-9CDD-624D461B73F6}" dt="2024-03-13T10:20:53.398" v="96" actId="478"/>
          <ac:spMkLst>
            <pc:docMk/>
            <pc:sldMk cId="600609408" sldId="293"/>
            <ac:spMk id="10" creationId="{E4238C22-B9A1-024F-C5FA-7B8B6C1FF9BE}"/>
          </ac:spMkLst>
        </pc:spChg>
        <pc:spChg chg="add del mod">
          <ac:chgData name="Jenny Preston" userId="332e6ad6-cbcf-4c9d-b214-45d98331e9d6" providerId="ADAL" clId="{E11C6730-F1B1-0442-9CDD-624D461B73F6}" dt="2024-03-13T10:20:53.398" v="96" actId="478"/>
          <ac:spMkLst>
            <pc:docMk/>
            <pc:sldMk cId="600609408" sldId="293"/>
            <ac:spMk id="11" creationId="{99ECF017-1785-0E7D-6C00-3825D171034C}"/>
          </ac:spMkLst>
        </pc:spChg>
        <pc:spChg chg="add del mod">
          <ac:chgData name="Jenny Preston" userId="332e6ad6-cbcf-4c9d-b214-45d98331e9d6" providerId="ADAL" clId="{E11C6730-F1B1-0442-9CDD-624D461B73F6}" dt="2024-03-13T11:08:22.832" v="377" actId="478"/>
          <ac:spMkLst>
            <pc:docMk/>
            <pc:sldMk cId="600609408" sldId="293"/>
            <ac:spMk id="14" creationId="{11AA3F91-F02A-46D3-D061-49DD08D3EE60}"/>
          </ac:spMkLst>
        </pc:spChg>
        <pc:spChg chg="add del mod">
          <ac:chgData name="Jenny Preston" userId="332e6ad6-cbcf-4c9d-b214-45d98331e9d6" providerId="ADAL" clId="{E11C6730-F1B1-0442-9CDD-624D461B73F6}" dt="2024-03-13T11:08:22.832" v="377" actId="478"/>
          <ac:spMkLst>
            <pc:docMk/>
            <pc:sldMk cId="600609408" sldId="293"/>
            <ac:spMk id="16" creationId="{262F1BBB-6663-FDDD-3CAC-F5331BFF06CF}"/>
          </ac:spMkLst>
        </pc:spChg>
        <pc:spChg chg="add mod">
          <ac:chgData name="Jenny Preston" userId="332e6ad6-cbcf-4c9d-b214-45d98331e9d6" providerId="ADAL" clId="{E11C6730-F1B1-0442-9CDD-624D461B73F6}" dt="2024-03-13T11:08:23.397" v="378"/>
          <ac:spMkLst>
            <pc:docMk/>
            <pc:sldMk cId="600609408" sldId="293"/>
            <ac:spMk id="17" creationId="{5E19C49F-6A34-653F-79A0-927AD4377FDB}"/>
          </ac:spMkLst>
        </pc:spChg>
        <pc:spChg chg="add mod">
          <ac:chgData name="Jenny Preston" userId="332e6ad6-cbcf-4c9d-b214-45d98331e9d6" providerId="ADAL" clId="{E11C6730-F1B1-0442-9CDD-624D461B73F6}" dt="2024-03-13T11:08:23.397" v="378"/>
          <ac:spMkLst>
            <pc:docMk/>
            <pc:sldMk cId="600609408" sldId="293"/>
            <ac:spMk id="18" creationId="{EBCCBD81-0E5E-BB20-E8B7-52BF815A69B9}"/>
          </ac:spMkLst>
        </pc:spChg>
        <pc:picChg chg="add mod modCrop">
          <ac:chgData name="Jenny Preston" userId="332e6ad6-cbcf-4c9d-b214-45d98331e9d6" providerId="ADAL" clId="{E11C6730-F1B1-0442-9CDD-624D461B73F6}" dt="2024-03-13T11:22:04.684" v="405" actId="732"/>
          <ac:picMkLst>
            <pc:docMk/>
            <pc:sldMk cId="600609408" sldId="293"/>
            <ac:picMk id="7" creationId="{A9199F7A-ECEC-62DA-596B-A5F6475F5502}"/>
          </ac:picMkLst>
        </pc:picChg>
        <pc:picChg chg="del">
          <ac:chgData name="Jenny Preston" userId="332e6ad6-cbcf-4c9d-b214-45d98331e9d6" providerId="ADAL" clId="{E11C6730-F1B1-0442-9CDD-624D461B73F6}" dt="2024-03-13T10:20:44.162" v="93" actId="478"/>
          <ac:picMkLst>
            <pc:docMk/>
            <pc:sldMk cId="600609408" sldId="293"/>
            <ac:picMk id="13" creationId="{3B8E0BF2-1919-B340-AAC4-049713209504}"/>
          </ac:picMkLst>
        </pc:picChg>
      </pc:sldChg>
      <pc:sldChg chg="addSp delSp modSp add mod">
        <pc:chgData name="Jenny Preston" userId="332e6ad6-cbcf-4c9d-b214-45d98331e9d6" providerId="ADAL" clId="{E11C6730-F1B1-0442-9CDD-624D461B73F6}" dt="2024-03-13T13:43:45.973" v="620" actId="1076"/>
        <pc:sldMkLst>
          <pc:docMk/>
          <pc:sldMk cId="1740684899" sldId="294"/>
        </pc:sldMkLst>
        <pc:spChg chg="mod">
          <ac:chgData name="Jenny Preston" userId="332e6ad6-cbcf-4c9d-b214-45d98331e9d6" providerId="ADAL" clId="{E11C6730-F1B1-0442-9CDD-624D461B73F6}" dt="2024-03-13T10:48:56.241" v="339" actId="20577"/>
          <ac:spMkLst>
            <pc:docMk/>
            <pc:sldMk cId="1740684899" sldId="294"/>
            <ac:spMk id="2" creationId="{069C0158-2AB7-11A8-67BE-FE786527852F}"/>
          </ac:spMkLst>
        </pc:spChg>
        <pc:spChg chg="mod">
          <ac:chgData name="Jenny Preston" userId="332e6ad6-cbcf-4c9d-b214-45d98331e9d6" providerId="ADAL" clId="{E11C6730-F1B1-0442-9CDD-624D461B73F6}" dt="2024-03-13T10:16:07.130" v="75" actId="20577"/>
          <ac:spMkLst>
            <pc:docMk/>
            <pc:sldMk cId="1740684899" sldId="294"/>
            <ac:spMk id="3" creationId="{85B8597C-6396-61DD-91CC-775463272919}"/>
          </ac:spMkLst>
        </pc:spChg>
        <pc:spChg chg="add del mod">
          <ac:chgData name="Jenny Preston" userId="332e6ad6-cbcf-4c9d-b214-45d98331e9d6" providerId="ADAL" clId="{E11C6730-F1B1-0442-9CDD-624D461B73F6}" dt="2024-03-13T10:21:57.850" v="104" actId="478"/>
          <ac:spMkLst>
            <pc:docMk/>
            <pc:sldMk cId="1740684899" sldId="294"/>
            <ac:spMk id="8" creationId="{FAD3D380-27B5-1694-FA74-D9C45D07DB17}"/>
          </ac:spMkLst>
        </pc:spChg>
        <pc:spChg chg="add mod">
          <ac:chgData name="Jenny Preston" userId="332e6ad6-cbcf-4c9d-b214-45d98331e9d6" providerId="ADAL" clId="{E11C6730-F1B1-0442-9CDD-624D461B73F6}" dt="2024-03-13T10:31:05.177" v="202" actId="14100"/>
          <ac:spMkLst>
            <pc:docMk/>
            <pc:sldMk cId="1740684899" sldId="294"/>
            <ac:spMk id="9" creationId="{0F02A8CD-EF1B-DF0A-B820-B946CADF3A92}"/>
          </ac:spMkLst>
        </pc:spChg>
        <pc:spChg chg="del">
          <ac:chgData name="Jenny Preston" userId="332e6ad6-cbcf-4c9d-b214-45d98331e9d6" providerId="ADAL" clId="{E11C6730-F1B1-0442-9CDD-624D461B73F6}" dt="2024-03-13T10:22:00.714" v="105" actId="478"/>
          <ac:spMkLst>
            <pc:docMk/>
            <pc:sldMk cId="1740684899" sldId="294"/>
            <ac:spMk id="10" creationId="{E4238C22-B9A1-024F-C5FA-7B8B6C1FF9BE}"/>
          </ac:spMkLst>
        </pc:spChg>
        <pc:picChg chg="add del mod">
          <ac:chgData name="Jenny Preston" userId="332e6ad6-cbcf-4c9d-b214-45d98331e9d6" providerId="ADAL" clId="{E11C6730-F1B1-0442-9CDD-624D461B73F6}" dt="2024-03-13T13:43:27.454" v="617" actId="478"/>
          <ac:picMkLst>
            <pc:docMk/>
            <pc:sldMk cId="1740684899" sldId="294"/>
            <ac:picMk id="5" creationId="{7B5DBF2D-F84F-2A6A-287E-95A791A42AF5}"/>
          </ac:picMkLst>
        </pc:picChg>
        <pc:picChg chg="add del mod">
          <ac:chgData name="Jenny Preston" userId="332e6ad6-cbcf-4c9d-b214-45d98331e9d6" providerId="ADAL" clId="{E11C6730-F1B1-0442-9CDD-624D461B73F6}" dt="2024-03-13T13:43:25.812" v="616" actId="21"/>
          <ac:picMkLst>
            <pc:docMk/>
            <pc:sldMk cId="1740684899" sldId="294"/>
            <ac:picMk id="8" creationId="{E6AE1AD4-7298-C2A8-A9A2-63D085E6BA6A}"/>
          </ac:picMkLst>
        </pc:picChg>
        <pc:picChg chg="add mod modCrop">
          <ac:chgData name="Jenny Preston" userId="332e6ad6-cbcf-4c9d-b214-45d98331e9d6" providerId="ADAL" clId="{E11C6730-F1B1-0442-9CDD-624D461B73F6}" dt="2024-03-13T13:43:45.973" v="620" actId="1076"/>
          <ac:picMkLst>
            <pc:docMk/>
            <pc:sldMk cId="1740684899" sldId="294"/>
            <ac:picMk id="10" creationId="{A76F481A-6C8B-3433-4A45-7B636F0C317A}"/>
          </ac:picMkLst>
        </pc:picChg>
        <pc:picChg chg="del">
          <ac:chgData name="Jenny Preston" userId="332e6ad6-cbcf-4c9d-b214-45d98331e9d6" providerId="ADAL" clId="{E11C6730-F1B1-0442-9CDD-624D461B73F6}" dt="2024-03-13T10:21:27.696" v="98" actId="478"/>
          <ac:picMkLst>
            <pc:docMk/>
            <pc:sldMk cId="1740684899" sldId="294"/>
            <ac:picMk id="13" creationId="{3B8E0BF2-1919-B340-AAC4-049713209504}"/>
          </ac:picMkLst>
        </pc:picChg>
      </pc:sldChg>
      <pc:sldChg chg="addSp delSp modSp add mod">
        <pc:chgData name="Jenny Preston" userId="332e6ad6-cbcf-4c9d-b214-45d98331e9d6" providerId="ADAL" clId="{E11C6730-F1B1-0442-9CDD-624D461B73F6}" dt="2024-03-13T13:44:03.135" v="622"/>
        <pc:sldMkLst>
          <pc:docMk/>
          <pc:sldMk cId="2886311591" sldId="295"/>
        </pc:sldMkLst>
        <pc:spChg chg="mod">
          <ac:chgData name="Jenny Preston" userId="332e6ad6-cbcf-4c9d-b214-45d98331e9d6" providerId="ADAL" clId="{E11C6730-F1B1-0442-9CDD-624D461B73F6}" dt="2024-03-13T10:28:52.154" v="176" actId="1076"/>
          <ac:spMkLst>
            <pc:docMk/>
            <pc:sldMk cId="2886311591" sldId="295"/>
            <ac:spMk id="2" creationId="{069C0158-2AB7-11A8-67BE-FE786527852F}"/>
          </ac:spMkLst>
        </pc:spChg>
        <pc:spChg chg="mod">
          <ac:chgData name="Jenny Preston" userId="332e6ad6-cbcf-4c9d-b214-45d98331e9d6" providerId="ADAL" clId="{E11C6730-F1B1-0442-9CDD-624D461B73F6}" dt="2024-03-13T10:39:10.497" v="206" actId="20577"/>
          <ac:spMkLst>
            <pc:docMk/>
            <pc:sldMk cId="2886311591" sldId="295"/>
            <ac:spMk id="3" creationId="{85B8597C-6396-61DD-91CC-775463272919}"/>
          </ac:spMkLst>
        </pc:spChg>
        <pc:spChg chg="add mod">
          <ac:chgData name="Jenny Preston" userId="332e6ad6-cbcf-4c9d-b214-45d98331e9d6" providerId="ADAL" clId="{E11C6730-F1B1-0442-9CDD-624D461B73F6}" dt="2024-03-13T10:39:24.088" v="207" actId="1076"/>
          <ac:spMkLst>
            <pc:docMk/>
            <pc:sldMk cId="2886311591" sldId="295"/>
            <ac:spMk id="7" creationId="{3D5DCDA7-1B34-F312-B367-DE6D97CF097D}"/>
          </ac:spMkLst>
        </pc:spChg>
        <pc:spChg chg="add mod">
          <ac:chgData name="Jenny Preston" userId="332e6ad6-cbcf-4c9d-b214-45d98331e9d6" providerId="ADAL" clId="{E11C6730-F1B1-0442-9CDD-624D461B73F6}" dt="2024-03-13T10:31:15.622" v="203"/>
          <ac:spMkLst>
            <pc:docMk/>
            <pc:sldMk cId="2886311591" sldId="295"/>
            <ac:spMk id="8" creationId="{C4311566-59BE-3684-08C2-FBE9FB502511}"/>
          </ac:spMkLst>
        </pc:spChg>
        <pc:picChg chg="del mod">
          <ac:chgData name="Jenny Preston" userId="332e6ad6-cbcf-4c9d-b214-45d98331e9d6" providerId="ADAL" clId="{E11C6730-F1B1-0442-9CDD-624D461B73F6}" dt="2024-03-13T13:44:02.397" v="621" actId="478"/>
          <ac:picMkLst>
            <pc:docMk/>
            <pc:sldMk cId="2886311591" sldId="295"/>
            <ac:picMk id="5" creationId="{7B5DBF2D-F84F-2A6A-287E-95A791A42AF5}"/>
          </ac:picMkLst>
        </pc:picChg>
        <pc:picChg chg="add mod">
          <ac:chgData name="Jenny Preston" userId="332e6ad6-cbcf-4c9d-b214-45d98331e9d6" providerId="ADAL" clId="{E11C6730-F1B1-0442-9CDD-624D461B73F6}" dt="2024-03-13T13:44:03.135" v="622"/>
          <ac:picMkLst>
            <pc:docMk/>
            <pc:sldMk cId="2886311591" sldId="295"/>
            <ac:picMk id="9" creationId="{EC4B3D64-A952-215E-C24B-56E999014018}"/>
          </ac:picMkLst>
        </pc:picChg>
      </pc:sldChg>
      <pc:sldChg chg="addSp delSp modSp add mod ord delAnim">
        <pc:chgData name="Jenny Preston" userId="332e6ad6-cbcf-4c9d-b214-45d98331e9d6" providerId="ADAL" clId="{E11C6730-F1B1-0442-9CDD-624D461B73F6}" dt="2024-03-13T13:44:21.468" v="628" actId="1076"/>
        <pc:sldMkLst>
          <pc:docMk/>
          <pc:sldMk cId="758221363" sldId="296"/>
        </pc:sldMkLst>
        <pc:spChg chg="add del mod">
          <ac:chgData name="Jenny Preston" userId="332e6ad6-cbcf-4c9d-b214-45d98331e9d6" providerId="ADAL" clId="{E11C6730-F1B1-0442-9CDD-624D461B73F6}" dt="2024-03-13T10:40:54.154" v="248" actId="478"/>
          <ac:spMkLst>
            <pc:docMk/>
            <pc:sldMk cId="758221363" sldId="296"/>
            <ac:spMk id="4" creationId="{64A78891-1E88-2919-79C5-389E047B9378}"/>
          </ac:spMkLst>
        </pc:spChg>
        <pc:spChg chg="add mod">
          <ac:chgData name="Jenny Preston" userId="332e6ad6-cbcf-4c9d-b214-45d98331e9d6" providerId="ADAL" clId="{E11C6730-F1B1-0442-9CDD-624D461B73F6}" dt="2024-03-13T10:41:37.649" v="256" actId="14100"/>
          <ac:spMkLst>
            <pc:docMk/>
            <pc:sldMk cId="758221363" sldId="296"/>
            <ac:spMk id="5" creationId="{27C7E6AB-6CD5-D489-25BA-C2DFC2064DDC}"/>
          </ac:spMkLst>
        </pc:spChg>
        <pc:spChg chg="add mod">
          <ac:chgData name="Jenny Preston" userId="332e6ad6-cbcf-4c9d-b214-45d98331e9d6" providerId="ADAL" clId="{E11C6730-F1B1-0442-9CDD-624D461B73F6}" dt="2024-03-13T11:25:44.886" v="471"/>
          <ac:spMkLst>
            <pc:docMk/>
            <pc:sldMk cId="758221363" sldId="296"/>
            <ac:spMk id="7" creationId="{BA7516E1-C1D4-F0BA-58E8-D49D31C31275}"/>
          </ac:spMkLst>
        </pc:spChg>
        <pc:spChg chg="mod">
          <ac:chgData name="Jenny Preston" userId="332e6ad6-cbcf-4c9d-b214-45d98331e9d6" providerId="ADAL" clId="{E11C6730-F1B1-0442-9CDD-624D461B73F6}" dt="2024-03-13T10:40:21.513" v="240" actId="207"/>
          <ac:spMkLst>
            <pc:docMk/>
            <pc:sldMk cId="758221363" sldId="296"/>
            <ac:spMk id="9" creationId="{BF57DB60-774F-57C7-24A0-25D2C5A17AA8}"/>
          </ac:spMkLst>
        </pc:spChg>
        <pc:spChg chg="del">
          <ac:chgData name="Jenny Preston" userId="332e6ad6-cbcf-4c9d-b214-45d98331e9d6" providerId="ADAL" clId="{E11C6730-F1B1-0442-9CDD-624D461B73F6}" dt="2024-03-13T10:40:56.461" v="249" actId="478"/>
          <ac:spMkLst>
            <pc:docMk/>
            <pc:sldMk cId="758221363" sldId="296"/>
            <ac:spMk id="17" creationId="{F9FF3954-F7DD-1710-4F5C-72E2F8A208BA}"/>
          </ac:spMkLst>
        </pc:spChg>
        <pc:spChg chg="del">
          <ac:chgData name="Jenny Preston" userId="332e6ad6-cbcf-4c9d-b214-45d98331e9d6" providerId="ADAL" clId="{E11C6730-F1B1-0442-9CDD-624D461B73F6}" dt="2024-03-13T10:40:24.602" v="241" actId="478"/>
          <ac:spMkLst>
            <pc:docMk/>
            <pc:sldMk cId="758221363" sldId="296"/>
            <ac:spMk id="18" creationId="{775DDF10-8C89-2842-A669-704A1E653385}"/>
          </ac:spMkLst>
        </pc:spChg>
        <pc:spChg chg="del">
          <ac:chgData name="Jenny Preston" userId="332e6ad6-cbcf-4c9d-b214-45d98331e9d6" providerId="ADAL" clId="{E11C6730-F1B1-0442-9CDD-624D461B73F6}" dt="2024-03-13T10:41:09.658" v="254" actId="478"/>
          <ac:spMkLst>
            <pc:docMk/>
            <pc:sldMk cId="758221363" sldId="296"/>
            <ac:spMk id="19" creationId="{56C7345C-6CDE-1507-5702-789F1EF0F9C4}"/>
          </ac:spMkLst>
        </pc:spChg>
        <pc:spChg chg="del">
          <ac:chgData name="Jenny Preston" userId="332e6ad6-cbcf-4c9d-b214-45d98331e9d6" providerId="ADAL" clId="{E11C6730-F1B1-0442-9CDD-624D461B73F6}" dt="2024-03-13T11:25:47.525" v="472" actId="478"/>
          <ac:spMkLst>
            <pc:docMk/>
            <pc:sldMk cId="758221363" sldId="296"/>
            <ac:spMk id="21" creationId="{C3DA88C9-B0B9-436C-9E95-B2A94E84012C}"/>
          </ac:spMkLst>
        </pc:spChg>
        <pc:spChg chg="del mod">
          <ac:chgData name="Jenny Preston" userId="332e6ad6-cbcf-4c9d-b214-45d98331e9d6" providerId="ADAL" clId="{E11C6730-F1B1-0442-9CDD-624D461B73F6}" dt="2024-03-13T10:40:52.090" v="247" actId="21"/>
          <ac:spMkLst>
            <pc:docMk/>
            <pc:sldMk cId="758221363" sldId="296"/>
            <ac:spMk id="24" creationId="{D02E973D-ACC7-F2A7-44CD-6263CF9CFE81}"/>
          </ac:spMkLst>
        </pc:spChg>
        <pc:picChg chg="add mod">
          <ac:chgData name="Jenny Preston" userId="332e6ad6-cbcf-4c9d-b214-45d98331e9d6" providerId="ADAL" clId="{E11C6730-F1B1-0442-9CDD-624D461B73F6}" dt="2024-03-13T13:44:21.468" v="628" actId="1076"/>
          <ac:picMkLst>
            <pc:docMk/>
            <pc:sldMk cId="758221363" sldId="296"/>
            <ac:picMk id="4" creationId="{4416596D-3E40-67E5-652E-83332E2BEEA9}"/>
          </ac:picMkLst>
        </pc:picChg>
        <pc:picChg chg="add del mod">
          <ac:chgData name="Jenny Preston" userId="332e6ad6-cbcf-4c9d-b214-45d98331e9d6" providerId="ADAL" clId="{E11C6730-F1B1-0442-9CDD-624D461B73F6}" dt="2024-03-13T13:44:16.572" v="627" actId="478"/>
          <ac:picMkLst>
            <pc:docMk/>
            <pc:sldMk cId="758221363" sldId="296"/>
            <ac:picMk id="6" creationId="{F8942683-6CE5-EE79-5D59-B46AD6FE60E0}"/>
          </ac:picMkLst>
        </pc:picChg>
      </pc:sldChg>
      <pc:sldChg chg="addSp delSp modSp add mod">
        <pc:chgData name="Jenny Preston" userId="332e6ad6-cbcf-4c9d-b214-45d98331e9d6" providerId="ADAL" clId="{E11C6730-F1B1-0442-9CDD-624D461B73F6}" dt="2024-03-13T13:44:36.261" v="633" actId="1076"/>
        <pc:sldMkLst>
          <pc:docMk/>
          <pc:sldMk cId="952485901" sldId="297"/>
        </pc:sldMkLst>
        <pc:spChg chg="add mod">
          <ac:chgData name="Jenny Preston" userId="332e6ad6-cbcf-4c9d-b214-45d98331e9d6" providerId="ADAL" clId="{E11C6730-F1B1-0442-9CDD-624D461B73F6}" dt="2024-03-13T11:25:41.995" v="470"/>
          <ac:spMkLst>
            <pc:docMk/>
            <pc:sldMk cId="952485901" sldId="297"/>
            <ac:spMk id="4" creationId="{37D91A55-02F9-DE4A-B958-F1804738FF64}"/>
          </ac:spMkLst>
        </pc:spChg>
        <pc:spChg chg="mod">
          <ac:chgData name="Jenny Preston" userId="332e6ad6-cbcf-4c9d-b214-45d98331e9d6" providerId="ADAL" clId="{E11C6730-F1B1-0442-9CDD-624D461B73F6}" dt="2024-03-13T10:44:22.327" v="296" actId="20577"/>
          <ac:spMkLst>
            <pc:docMk/>
            <pc:sldMk cId="952485901" sldId="297"/>
            <ac:spMk id="5" creationId="{27C7E6AB-6CD5-D489-25BA-C2DFC2064DDC}"/>
          </ac:spMkLst>
        </pc:spChg>
        <pc:spChg chg="mod">
          <ac:chgData name="Jenny Preston" userId="332e6ad6-cbcf-4c9d-b214-45d98331e9d6" providerId="ADAL" clId="{E11C6730-F1B1-0442-9CDD-624D461B73F6}" dt="2024-03-13T10:42:17.971" v="279" actId="20577"/>
          <ac:spMkLst>
            <pc:docMk/>
            <pc:sldMk cId="952485901" sldId="297"/>
            <ac:spMk id="9" creationId="{BF57DB60-774F-57C7-24A0-25D2C5A17AA8}"/>
          </ac:spMkLst>
        </pc:spChg>
        <pc:spChg chg="del">
          <ac:chgData name="Jenny Preston" userId="332e6ad6-cbcf-4c9d-b214-45d98331e9d6" providerId="ADAL" clId="{E11C6730-F1B1-0442-9CDD-624D461B73F6}" dt="2024-03-13T11:25:50.954" v="473" actId="478"/>
          <ac:spMkLst>
            <pc:docMk/>
            <pc:sldMk cId="952485901" sldId="297"/>
            <ac:spMk id="21" creationId="{C3DA88C9-B0B9-436C-9E95-B2A94E84012C}"/>
          </ac:spMkLst>
        </pc:spChg>
        <pc:picChg chg="add del mod">
          <ac:chgData name="Jenny Preston" userId="332e6ad6-cbcf-4c9d-b214-45d98331e9d6" providerId="ADAL" clId="{E11C6730-F1B1-0442-9CDD-624D461B73F6}" dt="2024-03-13T13:44:26.720" v="629" actId="478"/>
          <ac:picMkLst>
            <pc:docMk/>
            <pc:sldMk cId="952485901" sldId="297"/>
            <ac:picMk id="2" creationId="{8753A446-C119-E19E-7D69-BDFE6DD59BEB}"/>
          </ac:picMkLst>
        </pc:picChg>
        <pc:picChg chg="del">
          <ac:chgData name="Jenny Preston" userId="332e6ad6-cbcf-4c9d-b214-45d98331e9d6" providerId="ADAL" clId="{E11C6730-F1B1-0442-9CDD-624D461B73F6}" dt="2024-03-13T10:43:24.172" v="286" actId="478"/>
          <ac:picMkLst>
            <pc:docMk/>
            <pc:sldMk cId="952485901" sldId="297"/>
            <ac:picMk id="6" creationId="{F8942683-6CE5-EE79-5D59-B46AD6FE60E0}"/>
          </ac:picMkLst>
        </pc:picChg>
        <pc:picChg chg="add mod">
          <ac:chgData name="Jenny Preston" userId="332e6ad6-cbcf-4c9d-b214-45d98331e9d6" providerId="ADAL" clId="{E11C6730-F1B1-0442-9CDD-624D461B73F6}" dt="2024-03-13T13:44:36.261" v="633" actId="1076"/>
          <ac:picMkLst>
            <pc:docMk/>
            <pc:sldMk cId="952485901" sldId="297"/>
            <ac:picMk id="7" creationId="{ABA258C6-EE1B-84D1-7748-79622A203998}"/>
          </ac:picMkLst>
        </pc:picChg>
      </pc:sldChg>
      <pc:sldChg chg="addSp delSp modSp add mod">
        <pc:chgData name="Jenny Preston" userId="332e6ad6-cbcf-4c9d-b214-45d98331e9d6" providerId="ADAL" clId="{E11C6730-F1B1-0442-9CDD-624D461B73F6}" dt="2024-03-13T13:43:05.263" v="610" actId="1076"/>
        <pc:sldMkLst>
          <pc:docMk/>
          <pc:sldMk cId="4268153714" sldId="298"/>
        </pc:sldMkLst>
        <pc:spChg chg="mod">
          <ac:chgData name="Jenny Preston" userId="332e6ad6-cbcf-4c9d-b214-45d98331e9d6" providerId="ADAL" clId="{E11C6730-F1B1-0442-9CDD-624D461B73F6}" dt="2024-03-13T10:53:55.833" v="372" actId="20577"/>
          <ac:spMkLst>
            <pc:docMk/>
            <pc:sldMk cId="4268153714" sldId="298"/>
            <ac:spMk id="3" creationId="{562BC50A-81AC-2368-EE89-28F3B603E30C}"/>
          </ac:spMkLst>
        </pc:spChg>
        <pc:picChg chg="add mod">
          <ac:chgData name="Jenny Preston" userId="332e6ad6-cbcf-4c9d-b214-45d98331e9d6" providerId="ADAL" clId="{E11C6730-F1B1-0442-9CDD-624D461B73F6}" dt="2024-03-13T13:43:05.263" v="610" actId="1076"/>
          <ac:picMkLst>
            <pc:docMk/>
            <pc:sldMk cId="4268153714" sldId="298"/>
            <ac:picMk id="2" creationId="{50301AFC-F34E-FFCA-EED2-C10EDC769C94}"/>
          </ac:picMkLst>
        </pc:picChg>
        <pc:picChg chg="add mod">
          <ac:chgData name="Jenny Preston" userId="332e6ad6-cbcf-4c9d-b214-45d98331e9d6" providerId="ADAL" clId="{E11C6730-F1B1-0442-9CDD-624D461B73F6}" dt="2024-03-13T13:42:59.687" v="608"/>
          <ac:picMkLst>
            <pc:docMk/>
            <pc:sldMk cId="4268153714" sldId="298"/>
            <ac:picMk id="4" creationId="{7129790A-D0BE-50EC-A7A7-B4D4D2E67AD1}"/>
          </ac:picMkLst>
        </pc:picChg>
        <pc:picChg chg="add del">
          <ac:chgData name="Jenny Preston" userId="332e6ad6-cbcf-4c9d-b214-45d98331e9d6" providerId="ADAL" clId="{E11C6730-F1B1-0442-9CDD-624D461B73F6}" dt="2024-03-13T13:42:59.185" v="607" actId="478"/>
          <ac:picMkLst>
            <pc:docMk/>
            <pc:sldMk cId="4268153714" sldId="298"/>
            <ac:picMk id="4098" creationId="{4B520AC6-9B4C-6133-3D02-DBFACF0D0B2A}"/>
          </ac:picMkLst>
        </pc:picChg>
        <pc:picChg chg="add del">
          <ac:chgData name="Jenny Preston" userId="332e6ad6-cbcf-4c9d-b214-45d98331e9d6" providerId="ADAL" clId="{E11C6730-F1B1-0442-9CDD-624D461B73F6}" dt="2024-03-13T13:42:59.185" v="607" actId="478"/>
          <ac:picMkLst>
            <pc:docMk/>
            <pc:sldMk cId="4268153714" sldId="298"/>
            <ac:picMk id="4100" creationId="{E9770157-3706-DD2A-33A8-D843F5DEE10F}"/>
          </ac:picMkLst>
        </pc:picChg>
      </pc:sldChg>
      <pc:sldChg chg="addSp delSp modSp add mod">
        <pc:chgData name="Jenny Preston" userId="332e6ad6-cbcf-4c9d-b214-45d98331e9d6" providerId="ADAL" clId="{E11C6730-F1B1-0442-9CDD-624D461B73F6}" dt="2024-03-13T11:21:49.267" v="403" actId="18131"/>
        <pc:sldMkLst>
          <pc:docMk/>
          <pc:sldMk cId="3704246967" sldId="299"/>
        </pc:sldMkLst>
        <pc:picChg chg="add del mod">
          <ac:chgData name="Jenny Preston" userId="332e6ad6-cbcf-4c9d-b214-45d98331e9d6" providerId="ADAL" clId="{E11C6730-F1B1-0442-9CDD-624D461B73F6}" dt="2024-03-13T11:09:37.016" v="383" actId="478"/>
          <ac:picMkLst>
            <pc:docMk/>
            <pc:sldMk cId="3704246967" sldId="299"/>
            <ac:picMk id="8" creationId="{A6B9A6E6-1B21-ABD8-872A-78578CA9C437}"/>
          </ac:picMkLst>
        </pc:picChg>
        <pc:picChg chg="add del mod">
          <ac:chgData name="Jenny Preston" userId="332e6ad6-cbcf-4c9d-b214-45d98331e9d6" providerId="ADAL" clId="{E11C6730-F1B1-0442-9CDD-624D461B73F6}" dt="2024-03-13T11:15:00.720" v="388" actId="478"/>
          <ac:picMkLst>
            <pc:docMk/>
            <pc:sldMk cId="3704246967" sldId="299"/>
            <ac:picMk id="10" creationId="{B951F2FF-CC2E-7E3B-DBB6-A8D358E4461A}"/>
          </ac:picMkLst>
        </pc:picChg>
        <pc:picChg chg="add del mod">
          <ac:chgData name="Jenny Preston" userId="332e6ad6-cbcf-4c9d-b214-45d98331e9d6" providerId="ADAL" clId="{E11C6730-F1B1-0442-9CDD-624D461B73F6}" dt="2024-03-13T11:15:17.524" v="393" actId="478"/>
          <ac:picMkLst>
            <pc:docMk/>
            <pc:sldMk cId="3704246967" sldId="299"/>
            <ac:picMk id="12" creationId="{A312965C-33D6-F274-314F-D52DC6EB24CD}"/>
          </ac:picMkLst>
        </pc:picChg>
        <pc:picChg chg="add mod modCrop">
          <ac:chgData name="Jenny Preston" userId="332e6ad6-cbcf-4c9d-b214-45d98331e9d6" providerId="ADAL" clId="{E11C6730-F1B1-0442-9CDD-624D461B73F6}" dt="2024-03-13T11:21:49.267" v="403" actId="18131"/>
          <ac:picMkLst>
            <pc:docMk/>
            <pc:sldMk cId="3704246967" sldId="299"/>
            <ac:picMk id="14" creationId="{03DA49BF-4286-ABA7-6405-3312347D55C9}"/>
          </ac:picMkLst>
        </pc:picChg>
      </pc:sldChg>
      <pc:sldChg chg="addSp delSp modSp add mod ord">
        <pc:chgData name="Jenny Preston" userId="332e6ad6-cbcf-4c9d-b214-45d98331e9d6" providerId="ADAL" clId="{E11C6730-F1B1-0442-9CDD-624D461B73F6}" dt="2024-03-13T13:44:45.376" v="634" actId="478"/>
        <pc:sldMkLst>
          <pc:docMk/>
          <pc:sldMk cId="2150594058" sldId="300"/>
        </pc:sldMkLst>
        <pc:spChg chg="add mod">
          <ac:chgData name="Jenny Preston" userId="332e6ad6-cbcf-4c9d-b214-45d98331e9d6" providerId="ADAL" clId="{E11C6730-F1B1-0442-9CDD-624D461B73F6}" dt="2024-03-13T11:25:13.259" v="468" actId="207"/>
          <ac:spMkLst>
            <pc:docMk/>
            <pc:sldMk cId="2150594058" sldId="300"/>
            <ac:spMk id="2" creationId="{D1DF3E72-43B0-59F4-B949-D86066527195}"/>
          </ac:spMkLst>
        </pc:spChg>
        <pc:spChg chg="del">
          <ac:chgData name="Jenny Preston" userId="332e6ad6-cbcf-4c9d-b214-45d98331e9d6" providerId="ADAL" clId="{E11C6730-F1B1-0442-9CDD-624D461B73F6}" dt="2024-03-13T11:23:44.255" v="449" actId="478"/>
          <ac:spMkLst>
            <pc:docMk/>
            <pc:sldMk cId="2150594058" sldId="300"/>
            <ac:spMk id="4" creationId="{3FBA2C9A-7586-A710-6C19-C1C78CCC1456}"/>
          </ac:spMkLst>
        </pc:spChg>
        <pc:spChg chg="del">
          <ac:chgData name="Jenny Preston" userId="332e6ad6-cbcf-4c9d-b214-45d98331e9d6" providerId="ADAL" clId="{E11C6730-F1B1-0442-9CDD-624D461B73F6}" dt="2024-03-13T11:23:44.255" v="449" actId="478"/>
          <ac:spMkLst>
            <pc:docMk/>
            <pc:sldMk cId="2150594058" sldId="300"/>
            <ac:spMk id="5" creationId="{29C547AF-8E43-F3C7-5393-69B1E4F93796}"/>
          </ac:spMkLst>
        </pc:spChg>
        <pc:spChg chg="del">
          <ac:chgData name="Jenny Preston" userId="332e6ad6-cbcf-4c9d-b214-45d98331e9d6" providerId="ADAL" clId="{E11C6730-F1B1-0442-9CDD-624D461B73F6}" dt="2024-03-13T11:23:44.255" v="449" actId="478"/>
          <ac:spMkLst>
            <pc:docMk/>
            <pc:sldMk cId="2150594058" sldId="300"/>
            <ac:spMk id="6" creationId="{6B91ABBA-B282-419A-A078-FCE80713BCA6}"/>
          </ac:spMkLst>
        </pc:spChg>
        <pc:spChg chg="del">
          <ac:chgData name="Jenny Preston" userId="332e6ad6-cbcf-4c9d-b214-45d98331e9d6" providerId="ADAL" clId="{E11C6730-F1B1-0442-9CDD-624D461B73F6}" dt="2024-03-13T11:23:44.255" v="449" actId="478"/>
          <ac:spMkLst>
            <pc:docMk/>
            <pc:sldMk cId="2150594058" sldId="300"/>
            <ac:spMk id="7" creationId="{4C56BB7B-7A6C-A2C9-2455-690BCCF26A8B}"/>
          </ac:spMkLst>
        </pc:spChg>
        <pc:spChg chg="del">
          <ac:chgData name="Jenny Preston" userId="332e6ad6-cbcf-4c9d-b214-45d98331e9d6" providerId="ADAL" clId="{E11C6730-F1B1-0442-9CDD-624D461B73F6}" dt="2024-03-13T11:23:44.255" v="449" actId="478"/>
          <ac:spMkLst>
            <pc:docMk/>
            <pc:sldMk cId="2150594058" sldId="300"/>
            <ac:spMk id="8" creationId="{5740B16A-A738-CEF1-C100-F9FF00E9B7CC}"/>
          </ac:spMkLst>
        </pc:spChg>
        <pc:spChg chg="mod">
          <ac:chgData name="Jenny Preston" userId="332e6ad6-cbcf-4c9d-b214-45d98331e9d6" providerId="ADAL" clId="{E11C6730-F1B1-0442-9CDD-624D461B73F6}" dt="2024-03-13T11:23:53.980" v="450" actId="207"/>
          <ac:spMkLst>
            <pc:docMk/>
            <pc:sldMk cId="2150594058" sldId="300"/>
            <ac:spMk id="9" creationId="{BF57DB60-774F-57C7-24A0-25D2C5A17AA8}"/>
          </ac:spMkLst>
        </pc:spChg>
        <pc:spChg chg="del">
          <ac:chgData name="Jenny Preston" userId="332e6ad6-cbcf-4c9d-b214-45d98331e9d6" providerId="ADAL" clId="{E11C6730-F1B1-0442-9CDD-624D461B73F6}" dt="2024-03-13T11:24:07.647" v="454" actId="478"/>
          <ac:spMkLst>
            <pc:docMk/>
            <pc:sldMk cId="2150594058" sldId="300"/>
            <ac:spMk id="10" creationId="{332DA1C8-0AA0-4277-1017-14457D586269}"/>
          </ac:spMkLst>
        </pc:spChg>
        <pc:spChg chg="del">
          <ac:chgData name="Jenny Preston" userId="332e6ad6-cbcf-4c9d-b214-45d98331e9d6" providerId="ADAL" clId="{E11C6730-F1B1-0442-9CDD-624D461B73F6}" dt="2024-03-13T11:24:07.647" v="454" actId="478"/>
          <ac:spMkLst>
            <pc:docMk/>
            <pc:sldMk cId="2150594058" sldId="300"/>
            <ac:spMk id="11" creationId="{0A0B2C3C-3CF6-D745-1F13-F64490B9CAA5}"/>
          </ac:spMkLst>
        </pc:spChg>
        <pc:spChg chg="del">
          <ac:chgData name="Jenny Preston" userId="332e6ad6-cbcf-4c9d-b214-45d98331e9d6" providerId="ADAL" clId="{E11C6730-F1B1-0442-9CDD-624D461B73F6}" dt="2024-03-13T11:24:07.647" v="454" actId="478"/>
          <ac:spMkLst>
            <pc:docMk/>
            <pc:sldMk cId="2150594058" sldId="300"/>
            <ac:spMk id="12" creationId="{049B2B3E-2C1E-0DA6-4B6E-D19225C8BE65}"/>
          </ac:spMkLst>
        </pc:spChg>
        <pc:spChg chg="del">
          <ac:chgData name="Jenny Preston" userId="332e6ad6-cbcf-4c9d-b214-45d98331e9d6" providerId="ADAL" clId="{E11C6730-F1B1-0442-9CDD-624D461B73F6}" dt="2024-03-13T11:24:07.647" v="454" actId="478"/>
          <ac:spMkLst>
            <pc:docMk/>
            <pc:sldMk cId="2150594058" sldId="300"/>
            <ac:spMk id="13" creationId="{01C7677F-650E-558B-7DBD-818F7003E36A}"/>
          </ac:spMkLst>
        </pc:spChg>
        <pc:spChg chg="del">
          <ac:chgData name="Jenny Preston" userId="332e6ad6-cbcf-4c9d-b214-45d98331e9d6" providerId="ADAL" clId="{E11C6730-F1B1-0442-9CDD-624D461B73F6}" dt="2024-03-13T11:24:07.647" v="454" actId="478"/>
          <ac:spMkLst>
            <pc:docMk/>
            <pc:sldMk cId="2150594058" sldId="300"/>
            <ac:spMk id="14" creationId="{C51557FE-654F-8C03-480C-58446C0F2AD8}"/>
          </ac:spMkLst>
        </pc:spChg>
        <pc:spChg chg="mod">
          <ac:chgData name="Jenny Preston" userId="332e6ad6-cbcf-4c9d-b214-45d98331e9d6" providerId="ADAL" clId="{E11C6730-F1B1-0442-9CDD-624D461B73F6}" dt="2024-03-13T11:23:30.305" v="448" actId="20577"/>
          <ac:spMkLst>
            <pc:docMk/>
            <pc:sldMk cId="2150594058" sldId="300"/>
            <ac:spMk id="15" creationId="{2A194F94-7D2C-9FE7-E6E6-64B085CE9610}"/>
          </ac:spMkLst>
        </pc:spChg>
        <pc:spChg chg="add del mod">
          <ac:chgData name="Jenny Preston" userId="332e6ad6-cbcf-4c9d-b214-45d98331e9d6" providerId="ADAL" clId="{E11C6730-F1B1-0442-9CDD-624D461B73F6}" dt="2024-03-13T13:44:45.376" v="634" actId="478"/>
          <ac:spMkLst>
            <pc:docMk/>
            <pc:sldMk cId="2150594058" sldId="300"/>
            <ac:spMk id="17" creationId="{FF26D776-F879-C636-E6C2-74D63ED790A1}"/>
          </ac:spMkLst>
        </pc:spChg>
        <pc:cxnChg chg="del mod">
          <ac:chgData name="Jenny Preston" userId="332e6ad6-cbcf-4c9d-b214-45d98331e9d6" providerId="ADAL" clId="{E11C6730-F1B1-0442-9CDD-624D461B73F6}" dt="2024-03-13T11:23:44.255" v="449" actId="478"/>
          <ac:cxnSpMkLst>
            <pc:docMk/>
            <pc:sldMk cId="2150594058" sldId="300"/>
            <ac:cxnSpMk id="16" creationId="{39994F02-E1D6-FFC4-C8F2-5239D6183EBC}"/>
          </ac:cxnSpMkLst>
        </pc:cxnChg>
        <pc:cxnChg chg="del">
          <ac:chgData name="Jenny Preston" userId="332e6ad6-cbcf-4c9d-b214-45d98331e9d6" providerId="ADAL" clId="{E11C6730-F1B1-0442-9CDD-624D461B73F6}" dt="2024-03-13T11:23:44.255" v="449" actId="478"/>
          <ac:cxnSpMkLst>
            <pc:docMk/>
            <pc:sldMk cId="2150594058" sldId="300"/>
            <ac:cxnSpMk id="20" creationId="{0A67F513-0353-3E95-B7C3-F51ED5319521}"/>
          </ac:cxnSpMkLst>
        </pc:cxnChg>
        <pc:cxnChg chg="del">
          <ac:chgData name="Jenny Preston" userId="332e6ad6-cbcf-4c9d-b214-45d98331e9d6" providerId="ADAL" clId="{E11C6730-F1B1-0442-9CDD-624D461B73F6}" dt="2024-03-13T11:23:44.255" v="449" actId="478"/>
          <ac:cxnSpMkLst>
            <pc:docMk/>
            <pc:sldMk cId="2150594058" sldId="300"/>
            <ac:cxnSpMk id="21" creationId="{2865D049-E2F1-AF80-83DD-32CC163ADEF0}"/>
          </ac:cxnSpMkLst>
        </pc:cxnChg>
        <pc:cxnChg chg="del">
          <ac:chgData name="Jenny Preston" userId="332e6ad6-cbcf-4c9d-b214-45d98331e9d6" providerId="ADAL" clId="{E11C6730-F1B1-0442-9CDD-624D461B73F6}" dt="2024-03-13T11:24:03.752" v="453" actId="478"/>
          <ac:cxnSpMkLst>
            <pc:docMk/>
            <pc:sldMk cId="2150594058" sldId="300"/>
            <ac:cxnSpMk id="22" creationId="{F0A240B5-A827-84D5-8520-08D6AE36263B}"/>
          </ac:cxnSpMkLst>
        </pc:cxnChg>
        <pc:cxnChg chg="del">
          <ac:chgData name="Jenny Preston" userId="332e6ad6-cbcf-4c9d-b214-45d98331e9d6" providerId="ADAL" clId="{E11C6730-F1B1-0442-9CDD-624D461B73F6}" dt="2024-03-13T11:23:44.255" v="449" actId="478"/>
          <ac:cxnSpMkLst>
            <pc:docMk/>
            <pc:sldMk cId="2150594058" sldId="300"/>
            <ac:cxnSpMk id="23" creationId="{744A0483-004B-406E-2D0B-4BBC1FD741B7}"/>
          </ac:cxnSpMkLst>
        </pc:cxnChg>
      </pc:sldChg>
      <pc:sldChg chg="delSp modSp add mod ord modClrScheme chgLayout">
        <pc:chgData name="Jenny Preston" userId="332e6ad6-cbcf-4c9d-b214-45d98331e9d6" providerId="ADAL" clId="{E11C6730-F1B1-0442-9CDD-624D461B73F6}" dt="2024-03-13T12:05:19.749" v="537" actId="478"/>
        <pc:sldMkLst>
          <pc:docMk/>
          <pc:sldMk cId="2574910090" sldId="301"/>
        </pc:sldMkLst>
        <pc:spChg chg="del">
          <ac:chgData name="Jenny Preston" userId="332e6ad6-cbcf-4c9d-b214-45d98331e9d6" providerId="ADAL" clId="{E11C6730-F1B1-0442-9CDD-624D461B73F6}" dt="2024-03-13T12:05:15.370" v="535" actId="478"/>
          <ac:spMkLst>
            <pc:docMk/>
            <pc:sldMk cId="2574910090" sldId="301"/>
            <ac:spMk id="2" creationId="{03C43274-3AD8-DF24-4016-71C84CC473CE}"/>
          </ac:spMkLst>
        </pc:spChg>
        <pc:spChg chg="del">
          <ac:chgData name="Jenny Preston" userId="332e6ad6-cbcf-4c9d-b214-45d98331e9d6" providerId="ADAL" clId="{E11C6730-F1B1-0442-9CDD-624D461B73F6}" dt="2024-03-13T12:05:17.320" v="536" actId="478"/>
          <ac:spMkLst>
            <pc:docMk/>
            <pc:sldMk cId="2574910090" sldId="301"/>
            <ac:spMk id="3" creationId="{9532E684-2743-DCAA-F7BE-17F14347F27C}"/>
          </ac:spMkLst>
        </pc:spChg>
        <pc:spChg chg="del mod ord">
          <ac:chgData name="Jenny Preston" userId="332e6ad6-cbcf-4c9d-b214-45d98331e9d6" providerId="ADAL" clId="{E11C6730-F1B1-0442-9CDD-624D461B73F6}" dt="2024-03-13T12:05:19.749" v="537" actId="478"/>
          <ac:spMkLst>
            <pc:docMk/>
            <pc:sldMk cId="2574910090" sldId="301"/>
            <ac:spMk id="12" creationId="{B89EB800-06BD-28FD-79DC-A7922A7B82BB}"/>
          </ac:spMkLst>
        </pc:spChg>
        <pc:picChg chg="del mod ord">
          <ac:chgData name="Jenny Preston" userId="332e6ad6-cbcf-4c9d-b214-45d98331e9d6" providerId="ADAL" clId="{E11C6730-F1B1-0442-9CDD-624D461B73F6}" dt="2024-03-13T12:05:13.297" v="534" actId="478"/>
          <ac:picMkLst>
            <pc:docMk/>
            <pc:sldMk cId="2574910090" sldId="301"/>
            <ac:picMk id="22" creationId="{9D8A7E12-711D-4BA0-2114-A3B1CE6BA541}"/>
          </ac:picMkLst>
        </pc:picChg>
        <pc:picChg chg="del mod ord">
          <ac:chgData name="Jenny Preston" userId="332e6ad6-cbcf-4c9d-b214-45d98331e9d6" providerId="ADAL" clId="{E11C6730-F1B1-0442-9CDD-624D461B73F6}" dt="2024-03-13T12:05:13.297" v="534" actId="478"/>
          <ac:picMkLst>
            <pc:docMk/>
            <pc:sldMk cId="2574910090" sldId="301"/>
            <ac:picMk id="26" creationId="{EDB3E9D4-20AD-CFE2-E643-AFEC4344BF02}"/>
          </ac:picMkLst>
        </pc:picChg>
      </pc:sldChg>
      <pc:sldMasterChg chg="addSldLayout modSldLayout">
        <pc:chgData name="Jenny Preston" userId="332e6ad6-cbcf-4c9d-b214-45d98331e9d6" providerId="ADAL" clId="{E11C6730-F1B1-0442-9CDD-624D461B73F6}" dt="2024-03-13T12:04:53.729" v="532" actId="14826"/>
        <pc:sldMasterMkLst>
          <pc:docMk/>
          <pc:sldMasterMk cId="3181766684" sldId="2147483648"/>
        </pc:sldMasterMkLst>
        <pc:sldLayoutChg chg="modSp add mod modTransition">
          <pc:chgData name="Jenny Preston" userId="332e6ad6-cbcf-4c9d-b214-45d98331e9d6" providerId="ADAL" clId="{E11C6730-F1B1-0442-9CDD-624D461B73F6}" dt="2024-03-13T12:04:53.729" v="532" actId="14826"/>
          <pc:sldLayoutMkLst>
            <pc:docMk/>
            <pc:sldMasterMk cId="3181766684" sldId="2147483648"/>
            <pc:sldLayoutMk cId="4057897080" sldId="2147483670"/>
          </pc:sldLayoutMkLst>
          <pc:picChg chg="mod">
            <ac:chgData name="Jenny Preston" userId="332e6ad6-cbcf-4c9d-b214-45d98331e9d6" providerId="ADAL" clId="{E11C6730-F1B1-0442-9CDD-624D461B73F6}" dt="2024-03-13T12:04:53.729" v="532" actId="14826"/>
            <ac:picMkLst>
              <pc:docMk/>
              <pc:sldMasterMk cId="3181766684" sldId="2147483648"/>
              <pc:sldLayoutMk cId="4057897080" sldId="2147483670"/>
              <ac:picMk id="6" creationId="{93AE37F1-EA76-7756-0BA9-58ABE5AE3DD3}"/>
            </ac:picMkLst>
          </pc:picChg>
        </pc:sldLayoutChg>
      </pc:sldMasterChg>
    </pc:docChg>
  </pc:docChgLst>
  <pc:docChgLst>
    <pc:chgData name="Jenny Preston" userId="332e6ad6-cbcf-4c9d-b214-45d98331e9d6" providerId="ADAL" clId="{6F556139-5778-2742-8350-3FE4B59346A9}"/>
    <pc:docChg chg="modSld modMainMaster">
      <pc:chgData name="Jenny Preston" userId="332e6ad6-cbcf-4c9d-b214-45d98331e9d6" providerId="ADAL" clId="{6F556139-5778-2742-8350-3FE4B59346A9}" dt="2024-06-06T09:53:42.318" v="3"/>
      <pc:docMkLst>
        <pc:docMk/>
      </pc:docMkLst>
      <pc:sldChg chg="addSp delSp modSp mod">
        <pc:chgData name="Jenny Preston" userId="332e6ad6-cbcf-4c9d-b214-45d98331e9d6" providerId="ADAL" clId="{6F556139-5778-2742-8350-3FE4B59346A9}" dt="2024-06-06T09:53:42.318" v="3"/>
        <pc:sldMkLst>
          <pc:docMk/>
          <pc:sldMk cId="1423395029" sldId="282"/>
        </pc:sldMkLst>
        <pc:spChg chg="add del mod">
          <ac:chgData name="Jenny Preston" userId="332e6ad6-cbcf-4c9d-b214-45d98331e9d6" providerId="ADAL" clId="{6F556139-5778-2742-8350-3FE4B59346A9}" dt="2024-06-06T09:53:42.318" v="3"/>
          <ac:spMkLst>
            <pc:docMk/>
            <pc:sldMk cId="1423395029" sldId="282"/>
            <ac:spMk id="8" creationId="{86270DE4-548A-D39C-903A-BDDE5E2E0C96}"/>
          </ac:spMkLst>
        </pc:spChg>
      </pc:sldChg>
      <pc:sldMasterChg chg="modSldLayout">
        <pc:chgData name="Jenny Preston" userId="332e6ad6-cbcf-4c9d-b214-45d98331e9d6" providerId="ADAL" clId="{6F556139-5778-2742-8350-3FE4B59346A9}" dt="2024-06-06T09:53:38.866" v="1" actId="1076"/>
        <pc:sldMasterMkLst>
          <pc:docMk/>
          <pc:sldMasterMk cId="3181766684" sldId="2147483648"/>
        </pc:sldMasterMkLst>
        <pc:sldLayoutChg chg="modSp mod">
          <pc:chgData name="Jenny Preston" userId="332e6ad6-cbcf-4c9d-b214-45d98331e9d6" providerId="ADAL" clId="{6F556139-5778-2742-8350-3FE4B59346A9}" dt="2024-06-06T09:53:38.866" v="1" actId="1076"/>
          <pc:sldLayoutMkLst>
            <pc:docMk/>
            <pc:sldMasterMk cId="3181766684" sldId="2147483648"/>
            <pc:sldLayoutMk cId="3966809653" sldId="2147483667"/>
          </pc:sldLayoutMkLst>
          <pc:picChg chg="mod">
            <ac:chgData name="Jenny Preston" userId="332e6ad6-cbcf-4c9d-b214-45d98331e9d6" providerId="ADAL" clId="{6F556139-5778-2742-8350-3FE4B59346A9}" dt="2024-06-06T09:53:38.866" v="1" actId="1076"/>
            <ac:picMkLst>
              <pc:docMk/>
              <pc:sldMasterMk cId="3181766684" sldId="2147483648"/>
              <pc:sldLayoutMk cId="3966809653" sldId="2147483667"/>
              <ac:picMk id="2" creationId="{912ED21C-A858-AC62-3351-CF7759CA7385}"/>
            </ac:picMkLst>
          </pc:picChg>
        </pc:sldLayoutChg>
      </pc:sldMasterChg>
    </pc:docChg>
  </pc:docChgLst>
  <pc:docChgLst>
    <pc:chgData name="Daniel Thornton" userId="1cd4b576-ae96-44ad-bac7-20df4b7113ec" providerId="ADAL" clId="{FEF9B25D-5ADA-7E4E-A5CB-0580964E0965}"/>
    <pc:docChg chg="undo custSel modSld">
      <pc:chgData name="Daniel Thornton" userId="1cd4b576-ae96-44ad-bac7-20df4b7113ec" providerId="ADAL" clId="{FEF9B25D-5ADA-7E4E-A5CB-0580964E0965}" dt="2024-05-10T10:16:11.748" v="162" actId="1036"/>
      <pc:docMkLst>
        <pc:docMk/>
      </pc:docMkLst>
      <pc:sldChg chg="addSp delSp modSp mod">
        <pc:chgData name="Daniel Thornton" userId="1cd4b576-ae96-44ad-bac7-20df4b7113ec" providerId="ADAL" clId="{FEF9B25D-5ADA-7E4E-A5CB-0580964E0965}" dt="2024-05-09T15:18:57.948" v="51" actId="478"/>
        <pc:sldMkLst>
          <pc:docMk/>
          <pc:sldMk cId="4269382530" sldId="261"/>
        </pc:sldMkLst>
        <pc:picChg chg="add del mod">
          <ac:chgData name="Daniel Thornton" userId="1cd4b576-ae96-44ad-bac7-20df4b7113ec" providerId="ADAL" clId="{FEF9B25D-5ADA-7E4E-A5CB-0580964E0965}" dt="2024-05-09T15:16:52.312" v="10" actId="478"/>
          <ac:picMkLst>
            <pc:docMk/>
            <pc:sldMk cId="4269382530" sldId="261"/>
            <ac:picMk id="6" creationId="{64FB7A9F-CBD7-0A51-7424-3B47FA6007C4}"/>
          </ac:picMkLst>
        </pc:picChg>
        <pc:picChg chg="add del mod">
          <ac:chgData name="Daniel Thornton" userId="1cd4b576-ae96-44ad-bac7-20df4b7113ec" providerId="ADAL" clId="{FEF9B25D-5ADA-7E4E-A5CB-0580964E0965}" dt="2024-05-09T15:18:57.948" v="51" actId="478"/>
          <ac:picMkLst>
            <pc:docMk/>
            <pc:sldMk cId="4269382530" sldId="261"/>
            <ac:picMk id="7" creationId="{2979926C-8C20-19AA-8780-277E37097F9C}"/>
          </ac:picMkLst>
        </pc:picChg>
        <pc:picChg chg="add del mod">
          <ac:chgData name="Daniel Thornton" userId="1cd4b576-ae96-44ad-bac7-20df4b7113ec" providerId="ADAL" clId="{FEF9B25D-5ADA-7E4E-A5CB-0580964E0965}" dt="2024-05-09T15:17:09.983" v="15" actId="478"/>
          <ac:picMkLst>
            <pc:docMk/>
            <pc:sldMk cId="4269382530" sldId="261"/>
            <ac:picMk id="9" creationId="{69BFD3DF-B134-FC2C-01E3-08FB1559378E}"/>
          </ac:picMkLst>
        </pc:picChg>
        <pc:picChg chg="add mod modCrop">
          <ac:chgData name="Daniel Thornton" userId="1cd4b576-ae96-44ad-bac7-20df4b7113ec" providerId="ADAL" clId="{FEF9B25D-5ADA-7E4E-A5CB-0580964E0965}" dt="2024-05-09T15:18:55.081" v="50" actId="29295"/>
          <ac:picMkLst>
            <pc:docMk/>
            <pc:sldMk cId="4269382530" sldId="261"/>
            <ac:picMk id="10" creationId="{1D1FD670-6B6D-D613-2090-F90C40CE2829}"/>
          </ac:picMkLst>
        </pc:picChg>
      </pc:sldChg>
      <pc:sldChg chg="addSp delSp modSp mod">
        <pc:chgData name="Daniel Thornton" userId="1cd4b576-ae96-44ad-bac7-20df4b7113ec" providerId="ADAL" clId="{FEF9B25D-5ADA-7E4E-A5CB-0580964E0965}" dt="2024-05-09T16:05:00.253" v="98"/>
        <pc:sldMkLst>
          <pc:docMk/>
          <pc:sldMk cId="1993761337" sldId="287"/>
        </pc:sldMkLst>
        <pc:spChg chg="add del mod">
          <ac:chgData name="Daniel Thornton" userId="1cd4b576-ae96-44ad-bac7-20df4b7113ec" providerId="ADAL" clId="{FEF9B25D-5ADA-7E4E-A5CB-0580964E0965}" dt="2024-05-09T15:20:35.121" v="85" actId="478"/>
          <ac:spMkLst>
            <pc:docMk/>
            <pc:sldMk cId="1993761337" sldId="287"/>
            <ac:spMk id="10" creationId="{A7F426EF-4AD2-5F0A-FC97-FAA1924D89A8}"/>
          </ac:spMkLst>
        </pc:spChg>
        <pc:picChg chg="add del mod">
          <ac:chgData name="Daniel Thornton" userId="1cd4b576-ae96-44ad-bac7-20df4b7113ec" providerId="ADAL" clId="{FEF9B25D-5ADA-7E4E-A5CB-0580964E0965}" dt="2024-05-09T15:19:56.291" v="60" actId="478"/>
          <ac:picMkLst>
            <pc:docMk/>
            <pc:sldMk cId="1993761337" sldId="287"/>
            <ac:picMk id="7" creationId="{5E259141-4D4C-7A0B-0EF7-049AF82DD13B}"/>
          </ac:picMkLst>
        </pc:picChg>
        <pc:picChg chg="del">
          <ac:chgData name="Daniel Thornton" userId="1cd4b576-ae96-44ad-bac7-20df4b7113ec" providerId="ADAL" clId="{FEF9B25D-5ADA-7E4E-A5CB-0580964E0965}" dt="2024-05-09T15:19:58.137" v="61" actId="478"/>
          <ac:picMkLst>
            <pc:docMk/>
            <pc:sldMk cId="1993761337" sldId="287"/>
            <ac:picMk id="9" creationId="{E78B8ED5-9B0B-D4D4-07E1-193201482BD7}"/>
          </ac:picMkLst>
        </pc:picChg>
        <pc:picChg chg="add mod modCrop">
          <ac:chgData name="Daniel Thornton" userId="1cd4b576-ae96-44ad-bac7-20df4b7113ec" providerId="ADAL" clId="{FEF9B25D-5ADA-7E4E-A5CB-0580964E0965}" dt="2024-05-09T15:20:18.875" v="84" actId="18131"/>
          <ac:picMkLst>
            <pc:docMk/>
            <pc:sldMk cId="1993761337" sldId="287"/>
            <ac:picMk id="11" creationId="{D4E9126C-7EB8-6B1D-389F-21C0AA02300A}"/>
          </ac:picMkLst>
        </pc:picChg>
        <pc:picChg chg="add del mod modCrop">
          <ac:chgData name="Daniel Thornton" userId="1cd4b576-ae96-44ad-bac7-20df4b7113ec" providerId="ADAL" clId="{FEF9B25D-5ADA-7E4E-A5CB-0580964E0965}" dt="2024-05-09T16:04:58.197" v="96" actId="478"/>
          <ac:picMkLst>
            <pc:docMk/>
            <pc:sldMk cId="1993761337" sldId="287"/>
            <ac:picMk id="14" creationId="{DC897DB7-1260-A6F5-39E6-F702C6B99252}"/>
          </ac:picMkLst>
        </pc:picChg>
        <pc:picChg chg="add mod">
          <ac:chgData name="Daniel Thornton" userId="1cd4b576-ae96-44ad-bac7-20df4b7113ec" providerId="ADAL" clId="{FEF9B25D-5ADA-7E4E-A5CB-0580964E0965}" dt="2024-05-09T16:05:00.253" v="98"/>
          <ac:picMkLst>
            <pc:docMk/>
            <pc:sldMk cId="1993761337" sldId="287"/>
            <ac:picMk id="15" creationId="{9250CFCC-79A9-4350-0257-698793983D5C}"/>
          </ac:picMkLst>
        </pc:picChg>
        <pc:picChg chg="del">
          <ac:chgData name="Daniel Thornton" userId="1cd4b576-ae96-44ad-bac7-20df4b7113ec" providerId="ADAL" clId="{FEF9B25D-5ADA-7E4E-A5CB-0580964E0965}" dt="2024-05-09T16:04:59.222" v="97" actId="478"/>
          <ac:picMkLst>
            <pc:docMk/>
            <pc:sldMk cId="1993761337" sldId="287"/>
            <ac:picMk id="21" creationId="{5D4C342F-3079-571E-5233-CACF82BE8733}"/>
          </ac:picMkLst>
        </pc:picChg>
      </pc:sldChg>
      <pc:sldChg chg="addSp delSp modSp mod">
        <pc:chgData name="Daniel Thornton" userId="1cd4b576-ae96-44ad-bac7-20df4b7113ec" providerId="ADAL" clId="{FEF9B25D-5ADA-7E4E-A5CB-0580964E0965}" dt="2024-05-10T10:16:11.748" v="162" actId="1036"/>
        <pc:sldMkLst>
          <pc:docMk/>
          <pc:sldMk cId="3465537084" sldId="289"/>
        </pc:sldMkLst>
        <pc:spChg chg="mod">
          <ac:chgData name="Daniel Thornton" userId="1cd4b576-ae96-44ad-bac7-20df4b7113ec" providerId="ADAL" clId="{FEF9B25D-5ADA-7E4E-A5CB-0580964E0965}" dt="2024-05-10T10:15:35.841" v="122" actId="1076"/>
          <ac:spMkLst>
            <pc:docMk/>
            <pc:sldMk cId="3465537084" sldId="289"/>
            <ac:spMk id="7" creationId="{98F6DF21-8337-DBC8-EE54-9117460C2C0D}"/>
          </ac:spMkLst>
        </pc:spChg>
        <pc:spChg chg="mod">
          <ac:chgData name="Daniel Thornton" userId="1cd4b576-ae96-44ad-bac7-20df4b7113ec" providerId="ADAL" clId="{FEF9B25D-5ADA-7E4E-A5CB-0580964E0965}" dt="2024-05-10T10:15:33.150" v="121" actId="1076"/>
          <ac:spMkLst>
            <pc:docMk/>
            <pc:sldMk cId="3465537084" sldId="289"/>
            <ac:spMk id="8" creationId="{B8948242-1EE2-41F1-9AAF-723D1D122E27}"/>
          </ac:spMkLst>
        </pc:spChg>
        <pc:spChg chg="mod">
          <ac:chgData name="Daniel Thornton" userId="1cd4b576-ae96-44ad-bac7-20df4b7113ec" providerId="ADAL" clId="{FEF9B25D-5ADA-7E4E-A5CB-0580964E0965}" dt="2024-05-10T10:15:47.801" v="126"/>
          <ac:spMkLst>
            <pc:docMk/>
            <pc:sldMk cId="3465537084" sldId="289"/>
            <ac:spMk id="14" creationId="{8918829C-CDD0-5E1F-3147-CDD07EB942E2}"/>
          </ac:spMkLst>
        </pc:spChg>
        <pc:spChg chg="mod">
          <ac:chgData name="Daniel Thornton" userId="1cd4b576-ae96-44ad-bac7-20df4b7113ec" providerId="ADAL" clId="{FEF9B25D-5ADA-7E4E-A5CB-0580964E0965}" dt="2024-05-10T10:15:47.801" v="126"/>
          <ac:spMkLst>
            <pc:docMk/>
            <pc:sldMk cId="3465537084" sldId="289"/>
            <ac:spMk id="16" creationId="{5AE5947C-6C21-9F9F-A8BC-5B2559654874}"/>
          </ac:spMkLst>
        </pc:spChg>
        <pc:spChg chg="mod">
          <ac:chgData name="Daniel Thornton" userId="1cd4b576-ae96-44ad-bac7-20df4b7113ec" providerId="ADAL" clId="{FEF9B25D-5ADA-7E4E-A5CB-0580964E0965}" dt="2024-05-10T10:15:55.245" v="143" actId="1037"/>
          <ac:spMkLst>
            <pc:docMk/>
            <pc:sldMk cId="3465537084" sldId="289"/>
            <ac:spMk id="19" creationId="{F07E22B8-4F48-6171-555E-578404697B2D}"/>
          </ac:spMkLst>
        </pc:spChg>
        <pc:spChg chg="mod">
          <ac:chgData name="Daniel Thornton" userId="1cd4b576-ae96-44ad-bac7-20df4b7113ec" providerId="ADAL" clId="{FEF9B25D-5ADA-7E4E-A5CB-0580964E0965}" dt="2024-05-10T10:16:04.111" v="160" actId="1038"/>
          <ac:spMkLst>
            <pc:docMk/>
            <pc:sldMk cId="3465537084" sldId="289"/>
            <ac:spMk id="20" creationId="{F580FFB7-2653-58DF-B95B-6B54C202EBAA}"/>
          </ac:spMkLst>
        </pc:spChg>
        <pc:grpChg chg="del mod">
          <ac:chgData name="Daniel Thornton" userId="1cd4b576-ae96-44ad-bac7-20df4b7113ec" providerId="ADAL" clId="{FEF9B25D-5ADA-7E4E-A5CB-0580964E0965}" dt="2024-05-10T10:15:43.968" v="124" actId="478"/>
          <ac:grpSpMkLst>
            <pc:docMk/>
            <pc:sldMk cId="3465537084" sldId="289"/>
            <ac:grpSpMk id="9" creationId="{ABCCB480-DF64-DB90-AE26-FEB0435FB6A5}"/>
          </ac:grpSpMkLst>
        </pc:grpChg>
        <pc:grpChg chg="add del mod">
          <ac:chgData name="Daniel Thornton" userId="1cd4b576-ae96-44ad-bac7-20df4b7113ec" providerId="ADAL" clId="{FEF9B25D-5ADA-7E4E-A5CB-0580964E0965}" dt="2024-05-10T10:15:49.118" v="127" actId="478"/>
          <ac:grpSpMkLst>
            <pc:docMk/>
            <pc:sldMk cId="3465537084" sldId="289"/>
            <ac:grpSpMk id="13" creationId="{D91ECCB1-25A6-D73E-8E28-F818061247F9}"/>
          </ac:grpSpMkLst>
        </pc:grpChg>
        <pc:grpChg chg="add mod">
          <ac:chgData name="Daniel Thornton" userId="1cd4b576-ae96-44ad-bac7-20df4b7113ec" providerId="ADAL" clId="{FEF9B25D-5ADA-7E4E-A5CB-0580964E0965}" dt="2024-05-10T10:16:11.748" v="162" actId="1036"/>
          <ac:grpSpMkLst>
            <pc:docMk/>
            <pc:sldMk cId="3465537084" sldId="289"/>
            <ac:grpSpMk id="18" creationId="{0E3DEFE7-3E7D-4D1A-51FA-A60BA9476EC6}"/>
          </ac:grpSpMkLst>
        </pc:grpChg>
        <pc:picChg chg="add del mod modCrop">
          <ac:chgData name="Daniel Thornton" userId="1cd4b576-ae96-44ad-bac7-20df4b7113ec" providerId="ADAL" clId="{FEF9B25D-5ADA-7E4E-A5CB-0580964E0965}" dt="2024-05-10T10:15:43.968" v="124" actId="478"/>
          <ac:picMkLst>
            <pc:docMk/>
            <pc:sldMk cId="3465537084" sldId="289"/>
            <ac:picMk id="10" creationId="{F3E678CC-9164-5ADA-D8E0-19DC4D1D88B6}"/>
          </ac:picMkLst>
        </pc:picChg>
        <pc:picChg chg="del">
          <ac:chgData name="Daniel Thornton" userId="1cd4b576-ae96-44ad-bac7-20df4b7113ec" providerId="ADAL" clId="{FEF9B25D-5ADA-7E4E-A5CB-0580964E0965}" dt="2024-05-10T10:15:45.262" v="125" actId="478"/>
          <ac:picMkLst>
            <pc:docMk/>
            <pc:sldMk cId="3465537084" sldId="289"/>
            <ac:picMk id="11" creationId="{2D4CB903-4FED-D85B-32D5-F0143AD358BA}"/>
          </ac:picMkLst>
        </pc:picChg>
        <pc:picChg chg="add del mod">
          <ac:chgData name="Daniel Thornton" userId="1cd4b576-ae96-44ad-bac7-20df4b7113ec" providerId="ADAL" clId="{FEF9B25D-5ADA-7E4E-A5CB-0580964E0965}" dt="2024-05-10T10:15:49.118" v="127" actId="478"/>
          <ac:picMkLst>
            <pc:docMk/>
            <pc:sldMk cId="3465537084" sldId="289"/>
            <ac:picMk id="12" creationId="{8E446288-D357-849E-339E-F4F3024ABA81}"/>
          </ac:picMkLst>
        </pc:picChg>
        <pc:picChg chg="add mod">
          <ac:chgData name="Daniel Thornton" userId="1cd4b576-ae96-44ad-bac7-20df4b7113ec" providerId="ADAL" clId="{FEF9B25D-5ADA-7E4E-A5CB-0580964E0965}" dt="2024-05-10T10:15:49.780" v="128"/>
          <ac:picMkLst>
            <pc:docMk/>
            <pc:sldMk cId="3465537084" sldId="289"/>
            <ac:picMk id="17" creationId="{7A4F842D-AE76-4272-94E3-DA7672DE7AD3}"/>
          </ac:picMkLst>
        </pc:picChg>
      </pc:sldChg>
    </pc:docChg>
  </pc:docChgLst>
  <pc:docChgLst>
    <pc:chgData name="Jenny Preston" userId="332e6ad6-cbcf-4c9d-b214-45d98331e9d6" providerId="ADAL" clId="{13B0EF37-6A04-5F48-A2B6-74B9CDA17BC7}"/>
    <pc:docChg chg="undo custSel addSld delSld modSld sldOrd modMainMaster">
      <pc:chgData name="Jenny Preston" userId="332e6ad6-cbcf-4c9d-b214-45d98331e9d6" providerId="ADAL" clId="{13B0EF37-6A04-5F48-A2B6-74B9CDA17BC7}" dt="2024-03-13T18:09:55.925" v="665" actId="14100"/>
      <pc:docMkLst>
        <pc:docMk/>
      </pc:docMkLst>
      <pc:sldChg chg="addSp modSp mod">
        <pc:chgData name="Jenny Preston" userId="332e6ad6-cbcf-4c9d-b214-45d98331e9d6" providerId="ADAL" clId="{13B0EF37-6A04-5F48-A2B6-74B9CDA17BC7}" dt="2024-03-12T15:53:38.224" v="405"/>
        <pc:sldMkLst>
          <pc:docMk/>
          <pc:sldMk cId="4269382530" sldId="261"/>
        </pc:sldMkLst>
        <pc:spChg chg="add mod">
          <ac:chgData name="Jenny Preston" userId="332e6ad6-cbcf-4c9d-b214-45d98331e9d6" providerId="ADAL" clId="{13B0EF37-6A04-5F48-A2B6-74B9CDA17BC7}" dt="2024-03-12T15:53:38.224" v="405"/>
          <ac:spMkLst>
            <pc:docMk/>
            <pc:sldMk cId="4269382530" sldId="261"/>
            <ac:spMk id="2" creationId="{03C43274-3AD8-DF24-4016-71C84CC473CE}"/>
          </ac:spMkLst>
        </pc:spChg>
        <pc:spChg chg="add mod">
          <ac:chgData name="Jenny Preston" userId="332e6ad6-cbcf-4c9d-b214-45d98331e9d6" providerId="ADAL" clId="{13B0EF37-6A04-5F48-A2B6-74B9CDA17BC7}" dt="2024-03-12T15:53:38.224" v="405"/>
          <ac:spMkLst>
            <pc:docMk/>
            <pc:sldMk cId="4269382530" sldId="261"/>
            <ac:spMk id="3" creationId="{9532E684-2743-DCAA-F7BE-17F14347F27C}"/>
          </ac:spMkLst>
        </pc:spChg>
        <pc:picChg chg="mod modCrop">
          <ac:chgData name="Jenny Preston" userId="332e6ad6-cbcf-4c9d-b214-45d98331e9d6" providerId="ADAL" clId="{13B0EF37-6A04-5F48-A2B6-74B9CDA17BC7}" dt="2024-03-08T10:08:12.547" v="27" actId="18131"/>
          <ac:picMkLst>
            <pc:docMk/>
            <pc:sldMk cId="4269382530" sldId="261"/>
            <ac:picMk id="26" creationId="{EDB3E9D4-20AD-CFE2-E643-AFEC4344BF02}"/>
          </ac:picMkLst>
        </pc:picChg>
      </pc:sldChg>
      <pc:sldChg chg="del">
        <pc:chgData name="Jenny Preston" userId="332e6ad6-cbcf-4c9d-b214-45d98331e9d6" providerId="ADAL" clId="{13B0EF37-6A04-5F48-A2B6-74B9CDA17BC7}" dt="2024-03-12T10:44:39.974" v="220" actId="2696"/>
        <pc:sldMkLst>
          <pc:docMk/>
          <pc:sldMk cId="1933360901" sldId="267"/>
        </pc:sldMkLst>
      </pc:sldChg>
      <pc:sldChg chg="addSp delSp modSp add del mod modClrScheme chgLayout">
        <pc:chgData name="Jenny Preston" userId="332e6ad6-cbcf-4c9d-b214-45d98331e9d6" providerId="ADAL" clId="{13B0EF37-6A04-5F48-A2B6-74B9CDA17BC7}" dt="2024-03-12T11:15:51.999" v="320" actId="2696"/>
        <pc:sldMkLst>
          <pc:docMk/>
          <pc:sldMk cId="4106731801" sldId="269"/>
        </pc:sldMkLst>
        <pc:spChg chg="mod ord">
          <ac:chgData name="Jenny Preston" userId="332e6ad6-cbcf-4c9d-b214-45d98331e9d6" providerId="ADAL" clId="{13B0EF37-6A04-5F48-A2B6-74B9CDA17BC7}" dt="2024-03-12T11:09:38.111" v="235" actId="700"/>
          <ac:spMkLst>
            <pc:docMk/>
            <pc:sldMk cId="4106731801" sldId="269"/>
            <ac:spMk id="2" creationId="{BA705D02-B982-6063-D9CC-0C2A649D45D7}"/>
          </ac:spMkLst>
        </pc:spChg>
        <pc:spChg chg="mod ord">
          <ac:chgData name="Jenny Preston" userId="332e6ad6-cbcf-4c9d-b214-45d98331e9d6" providerId="ADAL" clId="{13B0EF37-6A04-5F48-A2B6-74B9CDA17BC7}" dt="2024-03-12T11:09:38.111" v="235" actId="700"/>
          <ac:spMkLst>
            <pc:docMk/>
            <pc:sldMk cId="4106731801" sldId="269"/>
            <ac:spMk id="3" creationId="{3F7AA5E1-DABB-754D-7466-776D72550B8F}"/>
          </ac:spMkLst>
        </pc:spChg>
        <pc:spChg chg="add del mod ord">
          <ac:chgData name="Jenny Preston" userId="332e6ad6-cbcf-4c9d-b214-45d98331e9d6" providerId="ADAL" clId="{13B0EF37-6A04-5F48-A2B6-74B9CDA17BC7}" dt="2024-03-12T11:09:38.111" v="235" actId="700"/>
          <ac:spMkLst>
            <pc:docMk/>
            <pc:sldMk cId="4106731801" sldId="269"/>
            <ac:spMk id="4" creationId="{EFBFBD8B-866C-E07D-1F2E-1B69534CB0C9}"/>
          </ac:spMkLst>
        </pc:spChg>
        <pc:spChg chg="add del mod ord">
          <ac:chgData name="Jenny Preston" userId="332e6ad6-cbcf-4c9d-b214-45d98331e9d6" providerId="ADAL" clId="{13B0EF37-6A04-5F48-A2B6-74B9CDA17BC7}" dt="2024-03-12T11:09:38.111" v="235" actId="700"/>
          <ac:spMkLst>
            <pc:docMk/>
            <pc:sldMk cId="4106731801" sldId="269"/>
            <ac:spMk id="6" creationId="{025ACA39-384A-E059-5302-7F4CCB047A0C}"/>
          </ac:spMkLst>
        </pc:spChg>
      </pc:sldChg>
      <pc:sldChg chg="del">
        <pc:chgData name="Jenny Preston" userId="332e6ad6-cbcf-4c9d-b214-45d98331e9d6" providerId="ADAL" clId="{13B0EF37-6A04-5F48-A2B6-74B9CDA17BC7}" dt="2024-03-12T16:34:30.717" v="642" actId="2696"/>
        <pc:sldMkLst>
          <pc:docMk/>
          <pc:sldMk cId="2149948906" sldId="271"/>
        </pc:sldMkLst>
      </pc:sldChg>
      <pc:sldChg chg="addSp delSp modSp mod modClrScheme chgLayout">
        <pc:chgData name="Jenny Preston" userId="332e6ad6-cbcf-4c9d-b214-45d98331e9d6" providerId="ADAL" clId="{13B0EF37-6A04-5F48-A2B6-74B9CDA17BC7}" dt="2024-03-12T16:33:03.218" v="628" actId="14100"/>
        <pc:sldMkLst>
          <pc:docMk/>
          <pc:sldMk cId="2490281970" sldId="272"/>
        </pc:sldMkLst>
        <pc:spChg chg="del mod ord">
          <ac:chgData name="Jenny Preston" userId="332e6ad6-cbcf-4c9d-b214-45d98331e9d6" providerId="ADAL" clId="{13B0EF37-6A04-5F48-A2B6-74B9CDA17BC7}" dt="2024-03-12T16:09:41.137" v="560" actId="478"/>
          <ac:spMkLst>
            <pc:docMk/>
            <pc:sldMk cId="2490281970" sldId="272"/>
            <ac:spMk id="2" creationId="{4E194951-9A21-09D5-E68E-BA3F12852C37}"/>
          </ac:spMkLst>
        </pc:spChg>
        <pc:spChg chg="add mod">
          <ac:chgData name="Jenny Preston" userId="332e6ad6-cbcf-4c9d-b214-45d98331e9d6" providerId="ADAL" clId="{13B0EF37-6A04-5F48-A2B6-74B9CDA17BC7}" dt="2024-03-12T16:33:03.218" v="628" actId="14100"/>
          <ac:spMkLst>
            <pc:docMk/>
            <pc:sldMk cId="2490281970" sldId="272"/>
            <ac:spMk id="3" creationId="{562BC50A-81AC-2368-EE89-28F3B603E30C}"/>
          </ac:spMkLst>
        </pc:spChg>
        <pc:spChg chg="del">
          <ac:chgData name="Jenny Preston" userId="332e6ad6-cbcf-4c9d-b214-45d98331e9d6" providerId="ADAL" clId="{13B0EF37-6A04-5F48-A2B6-74B9CDA17BC7}" dt="2024-03-12T16:10:02.922" v="567" actId="478"/>
          <ac:spMkLst>
            <pc:docMk/>
            <pc:sldMk cId="2490281970" sldId="272"/>
            <ac:spMk id="4" creationId="{96AC6565-32D2-8910-F1EA-C2B56326467E}"/>
          </ac:spMkLst>
        </pc:spChg>
        <pc:spChg chg="add mod">
          <ac:chgData name="Jenny Preston" userId="332e6ad6-cbcf-4c9d-b214-45d98331e9d6" providerId="ADAL" clId="{13B0EF37-6A04-5F48-A2B6-74B9CDA17BC7}" dt="2024-03-12T16:09:38.529" v="559" actId="20577"/>
          <ac:spMkLst>
            <pc:docMk/>
            <pc:sldMk cId="2490281970" sldId="272"/>
            <ac:spMk id="5" creationId="{8DAC8ECD-D9DB-EC10-DEFA-F565859286D9}"/>
          </ac:spMkLst>
        </pc:spChg>
        <pc:spChg chg="del">
          <ac:chgData name="Jenny Preston" userId="332e6ad6-cbcf-4c9d-b214-45d98331e9d6" providerId="ADAL" clId="{13B0EF37-6A04-5F48-A2B6-74B9CDA17BC7}" dt="2024-03-12T16:10:02.922" v="567" actId="478"/>
          <ac:spMkLst>
            <pc:docMk/>
            <pc:sldMk cId="2490281970" sldId="272"/>
            <ac:spMk id="6" creationId="{5B0153FC-DA3F-8803-0DCE-D323D79741C0}"/>
          </ac:spMkLst>
        </pc:spChg>
        <pc:spChg chg="add mod">
          <ac:chgData name="Jenny Preston" userId="332e6ad6-cbcf-4c9d-b214-45d98331e9d6" providerId="ADAL" clId="{13B0EF37-6A04-5F48-A2B6-74B9CDA17BC7}" dt="2024-03-12T16:10:25.078" v="570"/>
          <ac:spMkLst>
            <pc:docMk/>
            <pc:sldMk cId="2490281970" sldId="272"/>
            <ac:spMk id="7" creationId="{519D97ED-716C-202F-6473-AD7B5ACCB32D}"/>
          </ac:spMkLst>
        </pc:spChg>
        <pc:spChg chg="add mod">
          <ac:chgData name="Jenny Preston" userId="332e6ad6-cbcf-4c9d-b214-45d98331e9d6" providerId="ADAL" clId="{13B0EF37-6A04-5F48-A2B6-74B9CDA17BC7}" dt="2024-03-12T16:32:33.088" v="624"/>
          <ac:spMkLst>
            <pc:docMk/>
            <pc:sldMk cId="2490281970" sldId="272"/>
            <ac:spMk id="8" creationId="{69966C68-D436-17B3-8D49-CC838E1CA4D2}"/>
          </ac:spMkLst>
        </pc:spChg>
        <pc:picChg chg="mod ord">
          <ac:chgData name="Jenny Preston" userId="332e6ad6-cbcf-4c9d-b214-45d98331e9d6" providerId="ADAL" clId="{13B0EF37-6A04-5F48-A2B6-74B9CDA17BC7}" dt="2024-03-12T16:32:44.711" v="626" actId="1076"/>
          <ac:picMkLst>
            <pc:docMk/>
            <pc:sldMk cId="2490281970" sldId="272"/>
            <ac:picMk id="4098" creationId="{4B520AC6-9B4C-6133-3D02-DBFACF0D0B2A}"/>
          </ac:picMkLst>
        </pc:picChg>
        <pc:picChg chg="mod">
          <ac:chgData name="Jenny Preston" userId="332e6ad6-cbcf-4c9d-b214-45d98331e9d6" providerId="ADAL" clId="{13B0EF37-6A04-5F48-A2B6-74B9CDA17BC7}" dt="2024-03-12T16:32:51.119" v="627" actId="1076"/>
          <ac:picMkLst>
            <pc:docMk/>
            <pc:sldMk cId="2490281970" sldId="272"/>
            <ac:picMk id="4100" creationId="{E9770157-3706-DD2A-33A8-D843F5DEE10F}"/>
          </ac:picMkLst>
        </pc:picChg>
        <pc:picChg chg="mod">
          <ac:chgData name="Jenny Preston" userId="332e6ad6-cbcf-4c9d-b214-45d98331e9d6" providerId="ADAL" clId="{13B0EF37-6A04-5F48-A2B6-74B9CDA17BC7}" dt="2024-03-12T16:09:12.856" v="535" actId="1076"/>
          <ac:picMkLst>
            <pc:docMk/>
            <pc:sldMk cId="2490281970" sldId="272"/>
            <ac:picMk id="4102" creationId="{584EC041-4AB9-3637-CABC-C7D2D4E20EA2}"/>
          </ac:picMkLst>
        </pc:picChg>
      </pc:sldChg>
      <pc:sldChg chg="addSp modSp mod">
        <pc:chgData name="Jenny Preston" userId="332e6ad6-cbcf-4c9d-b214-45d98331e9d6" providerId="ADAL" clId="{13B0EF37-6A04-5F48-A2B6-74B9CDA17BC7}" dt="2024-03-13T18:08:02.450" v="656"/>
        <pc:sldMkLst>
          <pc:docMk/>
          <pc:sldMk cId="2609092235" sldId="279"/>
        </pc:sldMkLst>
        <pc:spChg chg="mod">
          <ac:chgData name="Jenny Preston" userId="332e6ad6-cbcf-4c9d-b214-45d98331e9d6" providerId="ADAL" clId="{13B0EF37-6A04-5F48-A2B6-74B9CDA17BC7}" dt="2024-03-13T18:05:20.607" v="655" actId="113"/>
          <ac:spMkLst>
            <pc:docMk/>
            <pc:sldMk cId="2609092235" sldId="279"/>
            <ac:spMk id="3" creationId="{7E99F6F6-2EF9-F4FB-EFE4-3D0357F19366}"/>
          </ac:spMkLst>
        </pc:spChg>
        <pc:spChg chg="add mod">
          <ac:chgData name="Jenny Preston" userId="332e6ad6-cbcf-4c9d-b214-45d98331e9d6" providerId="ADAL" clId="{13B0EF37-6A04-5F48-A2B6-74B9CDA17BC7}" dt="2024-03-13T18:08:02.450" v="656"/>
          <ac:spMkLst>
            <pc:docMk/>
            <pc:sldMk cId="2609092235" sldId="279"/>
            <ac:spMk id="4" creationId="{22A12A5F-CDDC-D869-0B59-1A474EE47F49}"/>
          </ac:spMkLst>
        </pc:spChg>
        <pc:spChg chg="add mod">
          <ac:chgData name="Jenny Preston" userId="332e6ad6-cbcf-4c9d-b214-45d98331e9d6" providerId="ADAL" clId="{13B0EF37-6A04-5F48-A2B6-74B9CDA17BC7}" dt="2024-03-13T18:08:02.450" v="656"/>
          <ac:spMkLst>
            <pc:docMk/>
            <pc:sldMk cId="2609092235" sldId="279"/>
            <ac:spMk id="5" creationId="{E007116B-98EC-4CBB-B2AB-A6828E775896}"/>
          </ac:spMkLst>
        </pc:spChg>
      </pc:sldChg>
      <pc:sldChg chg="del">
        <pc:chgData name="Jenny Preston" userId="332e6ad6-cbcf-4c9d-b214-45d98331e9d6" providerId="ADAL" clId="{13B0EF37-6A04-5F48-A2B6-74B9CDA17BC7}" dt="2024-03-12T16:04:55.395" v="520" actId="2696"/>
        <pc:sldMkLst>
          <pc:docMk/>
          <pc:sldMk cId="3621964612" sldId="280"/>
        </pc:sldMkLst>
      </pc:sldChg>
      <pc:sldChg chg="addSp modSp mod">
        <pc:chgData name="Jenny Preston" userId="332e6ad6-cbcf-4c9d-b214-45d98331e9d6" providerId="ADAL" clId="{13B0EF37-6A04-5F48-A2B6-74B9CDA17BC7}" dt="2024-03-12T15:54:02.916" v="413" actId="1035"/>
        <pc:sldMkLst>
          <pc:docMk/>
          <pc:sldMk cId="1423395029" sldId="282"/>
        </pc:sldMkLst>
        <pc:spChg chg="add mod">
          <ac:chgData name="Jenny Preston" userId="332e6ad6-cbcf-4c9d-b214-45d98331e9d6" providerId="ADAL" clId="{13B0EF37-6A04-5F48-A2B6-74B9CDA17BC7}" dt="2024-03-12T15:54:02.916" v="413" actId="1035"/>
          <ac:spMkLst>
            <pc:docMk/>
            <pc:sldMk cId="1423395029" sldId="282"/>
            <ac:spMk id="4" creationId="{4C680298-072E-FFB3-8A6A-95A6548F2408}"/>
          </ac:spMkLst>
        </pc:spChg>
        <pc:spChg chg="add mod">
          <ac:chgData name="Jenny Preston" userId="332e6ad6-cbcf-4c9d-b214-45d98331e9d6" providerId="ADAL" clId="{13B0EF37-6A04-5F48-A2B6-74B9CDA17BC7}" dt="2024-03-12T15:53:42.893" v="406"/>
          <ac:spMkLst>
            <pc:docMk/>
            <pc:sldMk cId="1423395029" sldId="282"/>
            <ac:spMk id="7" creationId="{1095DBA3-5AAB-A6CA-1588-D566028BDC09}"/>
          </ac:spMkLst>
        </pc:spChg>
      </pc:sldChg>
      <pc:sldChg chg="addSp delSp modSp mod">
        <pc:chgData name="Jenny Preston" userId="332e6ad6-cbcf-4c9d-b214-45d98331e9d6" providerId="ADAL" clId="{13B0EF37-6A04-5F48-A2B6-74B9CDA17BC7}" dt="2024-03-12T15:54:14.520" v="415" actId="478"/>
        <pc:sldMkLst>
          <pc:docMk/>
          <pc:sldMk cId="1002100619" sldId="283"/>
        </pc:sldMkLst>
        <pc:spChg chg="add del mod">
          <ac:chgData name="Jenny Preston" userId="332e6ad6-cbcf-4c9d-b214-45d98331e9d6" providerId="ADAL" clId="{13B0EF37-6A04-5F48-A2B6-74B9CDA17BC7}" dt="2024-03-12T15:54:14.520" v="415" actId="478"/>
          <ac:spMkLst>
            <pc:docMk/>
            <pc:sldMk cId="1002100619" sldId="283"/>
            <ac:spMk id="2" creationId="{C04319C9-6B0B-C884-1492-4121B96C53FA}"/>
          </ac:spMkLst>
        </pc:spChg>
        <pc:spChg chg="add mod">
          <ac:chgData name="Jenny Preston" userId="332e6ad6-cbcf-4c9d-b214-45d98331e9d6" providerId="ADAL" clId="{13B0EF37-6A04-5F48-A2B6-74B9CDA17BC7}" dt="2024-03-12T15:54:11.907" v="414"/>
          <ac:spMkLst>
            <pc:docMk/>
            <pc:sldMk cId="1002100619" sldId="283"/>
            <ac:spMk id="3" creationId="{18AF3D90-02E0-2381-2E6A-12FD10E06767}"/>
          </ac:spMkLst>
        </pc:spChg>
      </pc:sldChg>
      <pc:sldChg chg="addSp delSp modSp mod">
        <pc:chgData name="Jenny Preston" userId="332e6ad6-cbcf-4c9d-b214-45d98331e9d6" providerId="ADAL" clId="{13B0EF37-6A04-5F48-A2B6-74B9CDA17BC7}" dt="2024-03-12T15:54:20.146" v="417" actId="478"/>
        <pc:sldMkLst>
          <pc:docMk/>
          <pc:sldMk cId="2726579946" sldId="284"/>
        </pc:sldMkLst>
        <pc:spChg chg="add del mod">
          <ac:chgData name="Jenny Preston" userId="332e6ad6-cbcf-4c9d-b214-45d98331e9d6" providerId="ADAL" clId="{13B0EF37-6A04-5F48-A2B6-74B9CDA17BC7}" dt="2024-03-12T15:54:20.146" v="417" actId="478"/>
          <ac:spMkLst>
            <pc:docMk/>
            <pc:sldMk cId="2726579946" sldId="284"/>
            <ac:spMk id="2" creationId="{B4ACA11F-DE3E-3C4B-10D5-65925384AF15}"/>
          </ac:spMkLst>
        </pc:spChg>
        <pc:spChg chg="add mod">
          <ac:chgData name="Jenny Preston" userId="332e6ad6-cbcf-4c9d-b214-45d98331e9d6" providerId="ADAL" clId="{13B0EF37-6A04-5F48-A2B6-74B9CDA17BC7}" dt="2024-03-12T15:54:17.426" v="416"/>
          <ac:spMkLst>
            <pc:docMk/>
            <pc:sldMk cId="2726579946" sldId="284"/>
            <ac:spMk id="3" creationId="{3656AB96-6854-06D4-B32C-A42F018619BB}"/>
          </ac:spMkLst>
        </pc:spChg>
      </pc:sldChg>
      <pc:sldChg chg="addSp delSp modSp mod">
        <pc:chgData name="Jenny Preston" userId="332e6ad6-cbcf-4c9d-b214-45d98331e9d6" providerId="ADAL" clId="{13B0EF37-6A04-5F48-A2B6-74B9CDA17BC7}" dt="2024-03-12T15:54:28.370" v="419" actId="478"/>
        <pc:sldMkLst>
          <pc:docMk/>
          <pc:sldMk cId="1605802479" sldId="286"/>
        </pc:sldMkLst>
        <pc:spChg chg="mod">
          <ac:chgData name="Jenny Preston" userId="332e6ad6-cbcf-4c9d-b214-45d98331e9d6" providerId="ADAL" clId="{13B0EF37-6A04-5F48-A2B6-74B9CDA17BC7}" dt="2024-03-08T10:41:00.908" v="217" actId="14100"/>
          <ac:spMkLst>
            <pc:docMk/>
            <pc:sldMk cId="1605802479" sldId="286"/>
            <ac:spMk id="3" creationId="{85B8597C-6396-61DD-91CC-775463272919}"/>
          </ac:spMkLst>
        </pc:spChg>
        <pc:spChg chg="add mod">
          <ac:chgData name="Jenny Preston" userId="332e6ad6-cbcf-4c9d-b214-45d98331e9d6" providerId="ADAL" clId="{13B0EF37-6A04-5F48-A2B6-74B9CDA17BC7}" dt="2024-03-08T10:41:45.766" v="219"/>
          <ac:spMkLst>
            <pc:docMk/>
            <pc:sldMk cId="1605802479" sldId="286"/>
            <ac:spMk id="4" creationId="{E7738AA9-1AA5-2511-DF91-0AC8A43D5ED4}"/>
          </ac:spMkLst>
        </pc:spChg>
        <pc:spChg chg="add del mod">
          <ac:chgData name="Jenny Preston" userId="332e6ad6-cbcf-4c9d-b214-45d98331e9d6" providerId="ADAL" clId="{13B0EF37-6A04-5F48-A2B6-74B9CDA17BC7}" dt="2024-03-12T15:54:28.370" v="419" actId="478"/>
          <ac:spMkLst>
            <pc:docMk/>
            <pc:sldMk cId="1605802479" sldId="286"/>
            <ac:spMk id="5" creationId="{33B24626-1810-4A9C-1906-C5DA00303282}"/>
          </ac:spMkLst>
        </pc:spChg>
        <pc:spChg chg="add mod">
          <ac:chgData name="Jenny Preston" userId="332e6ad6-cbcf-4c9d-b214-45d98331e9d6" providerId="ADAL" clId="{13B0EF37-6A04-5F48-A2B6-74B9CDA17BC7}" dt="2024-03-12T15:54:25.857" v="418"/>
          <ac:spMkLst>
            <pc:docMk/>
            <pc:sldMk cId="1605802479" sldId="286"/>
            <ac:spMk id="6" creationId="{AB4DBB8B-F39A-58EF-4001-59A76CC3EC33}"/>
          </ac:spMkLst>
        </pc:spChg>
      </pc:sldChg>
      <pc:sldChg chg="addSp delSp modSp add mod modClrScheme chgLayout">
        <pc:chgData name="Jenny Preston" userId="332e6ad6-cbcf-4c9d-b214-45d98331e9d6" providerId="ADAL" clId="{13B0EF37-6A04-5F48-A2B6-74B9CDA17BC7}" dt="2024-03-12T15:56:36.076" v="434" actId="700"/>
        <pc:sldMkLst>
          <pc:docMk/>
          <pc:sldMk cId="1993761337" sldId="287"/>
        </pc:sldMkLst>
        <pc:spChg chg="mod ord">
          <ac:chgData name="Jenny Preston" userId="332e6ad6-cbcf-4c9d-b214-45d98331e9d6" providerId="ADAL" clId="{13B0EF37-6A04-5F48-A2B6-74B9CDA17BC7}" dt="2024-03-12T15:56:36.076" v="434" actId="700"/>
          <ac:spMkLst>
            <pc:docMk/>
            <pc:sldMk cId="1993761337" sldId="287"/>
            <ac:spMk id="2" creationId="{069C0158-2AB7-11A8-67BE-FE786527852F}"/>
          </ac:spMkLst>
        </pc:spChg>
        <pc:spChg chg="add mod">
          <ac:chgData name="Jenny Preston" userId="332e6ad6-cbcf-4c9d-b214-45d98331e9d6" providerId="ADAL" clId="{13B0EF37-6A04-5F48-A2B6-74B9CDA17BC7}" dt="2024-03-12T15:54:42.171" v="423" actId="1076"/>
          <ac:spMkLst>
            <pc:docMk/>
            <pc:sldMk cId="1993761337" sldId="287"/>
            <ac:spMk id="3" creationId="{253F83A5-8B36-669E-CA3B-5E32C3AC500B}"/>
          </ac:spMkLst>
        </pc:spChg>
        <pc:spChg chg="del mod">
          <ac:chgData name="Jenny Preston" userId="332e6ad6-cbcf-4c9d-b214-45d98331e9d6" providerId="ADAL" clId="{13B0EF37-6A04-5F48-A2B6-74B9CDA17BC7}" dt="2024-03-08T10:13:02.135" v="68" actId="478"/>
          <ac:spMkLst>
            <pc:docMk/>
            <pc:sldMk cId="1993761337" sldId="287"/>
            <ac:spMk id="3" creationId="{85B8597C-6396-61DD-91CC-775463272919}"/>
          </ac:spMkLst>
        </pc:spChg>
        <pc:spChg chg="add mod">
          <ac:chgData name="Jenny Preston" userId="332e6ad6-cbcf-4c9d-b214-45d98331e9d6" providerId="ADAL" clId="{13B0EF37-6A04-5F48-A2B6-74B9CDA17BC7}" dt="2024-03-08T10:41:09.198" v="218" actId="14100"/>
          <ac:spMkLst>
            <pc:docMk/>
            <pc:sldMk cId="1993761337" sldId="287"/>
            <ac:spMk id="4" creationId="{6E215F3D-2D2F-8BE7-275A-0F1146CFA2D1}"/>
          </ac:spMkLst>
        </pc:spChg>
        <pc:spChg chg="add mod">
          <ac:chgData name="Jenny Preston" userId="332e6ad6-cbcf-4c9d-b214-45d98331e9d6" providerId="ADAL" clId="{13B0EF37-6A04-5F48-A2B6-74B9CDA17BC7}" dt="2024-03-12T15:54:34.247" v="421" actId="207"/>
          <ac:spMkLst>
            <pc:docMk/>
            <pc:sldMk cId="1993761337" sldId="287"/>
            <ac:spMk id="5" creationId="{2D403F7E-8AE8-C4B4-B911-0D270A4F5C4E}"/>
          </ac:spMkLst>
        </pc:spChg>
        <pc:spChg chg="add del mod ord">
          <ac:chgData name="Jenny Preston" userId="332e6ad6-cbcf-4c9d-b214-45d98331e9d6" providerId="ADAL" clId="{13B0EF37-6A04-5F48-A2B6-74B9CDA17BC7}" dt="2024-03-12T15:56:36.076" v="434" actId="700"/>
          <ac:spMkLst>
            <pc:docMk/>
            <pc:sldMk cId="1993761337" sldId="287"/>
            <ac:spMk id="6" creationId="{07C725B5-D556-CA5D-20AD-7C068DAF96A3}"/>
          </ac:spMkLst>
        </pc:spChg>
        <pc:spChg chg="add del mod">
          <ac:chgData name="Jenny Preston" userId="332e6ad6-cbcf-4c9d-b214-45d98331e9d6" providerId="ADAL" clId="{13B0EF37-6A04-5F48-A2B6-74B9CDA17BC7}" dt="2024-03-08T10:25:24.428" v="89" actId="931"/>
          <ac:spMkLst>
            <pc:docMk/>
            <pc:sldMk cId="1993761337" sldId="287"/>
            <ac:spMk id="6" creationId="{12083536-D1EF-8C8B-E369-02E6915D7C8C}"/>
          </ac:spMkLst>
        </pc:spChg>
        <pc:spChg chg="add del mod">
          <ac:chgData name="Jenny Preston" userId="332e6ad6-cbcf-4c9d-b214-45d98331e9d6" providerId="ADAL" clId="{13B0EF37-6A04-5F48-A2B6-74B9CDA17BC7}" dt="2024-03-08T10:16:04.001" v="88" actId="478"/>
          <ac:spMkLst>
            <pc:docMk/>
            <pc:sldMk cId="1993761337" sldId="287"/>
            <ac:spMk id="7" creationId="{23C3C88C-619B-58A4-8BFD-5C7FF325A7C6}"/>
          </ac:spMkLst>
        </pc:spChg>
        <pc:spChg chg="add del mod ord">
          <ac:chgData name="Jenny Preston" userId="332e6ad6-cbcf-4c9d-b214-45d98331e9d6" providerId="ADAL" clId="{13B0EF37-6A04-5F48-A2B6-74B9CDA17BC7}" dt="2024-03-12T15:56:36.076" v="434" actId="700"/>
          <ac:spMkLst>
            <pc:docMk/>
            <pc:sldMk cId="1993761337" sldId="287"/>
            <ac:spMk id="7" creationId="{F8EBB845-D8CE-628C-B592-CDA4803AEA1E}"/>
          </ac:spMkLst>
        </pc:spChg>
        <pc:spChg chg="del mod">
          <ac:chgData name="Jenny Preston" userId="332e6ad6-cbcf-4c9d-b214-45d98331e9d6" providerId="ADAL" clId="{13B0EF37-6A04-5F48-A2B6-74B9CDA17BC7}" dt="2024-03-08T10:36:26.582" v="143" actId="478"/>
          <ac:spMkLst>
            <pc:docMk/>
            <pc:sldMk cId="1993761337" sldId="287"/>
            <ac:spMk id="10" creationId="{E4238C22-B9A1-024F-C5FA-7B8B6C1FF9BE}"/>
          </ac:spMkLst>
        </pc:spChg>
        <pc:spChg chg="add del mod ord">
          <ac:chgData name="Jenny Preston" userId="332e6ad6-cbcf-4c9d-b214-45d98331e9d6" providerId="ADAL" clId="{13B0EF37-6A04-5F48-A2B6-74B9CDA17BC7}" dt="2024-03-08T10:40:38.002" v="215" actId="478"/>
          <ac:spMkLst>
            <pc:docMk/>
            <pc:sldMk cId="1993761337" sldId="287"/>
            <ac:spMk id="24" creationId="{B4C4DEBE-4A67-1C25-3A41-8E163E1409B4}"/>
          </ac:spMkLst>
        </pc:spChg>
        <pc:spChg chg="add del mod ord">
          <ac:chgData name="Jenny Preston" userId="332e6ad6-cbcf-4c9d-b214-45d98331e9d6" providerId="ADAL" clId="{13B0EF37-6A04-5F48-A2B6-74B9CDA17BC7}" dt="2024-03-08T10:39:39.950" v="178" actId="478"/>
          <ac:spMkLst>
            <pc:docMk/>
            <pc:sldMk cId="1993761337" sldId="287"/>
            <ac:spMk id="25" creationId="{6F693DA0-3978-5523-55E8-ED09F8EC188E}"/>
          </ac:spMkLst>
        </pc:spChg>
        <pc:picChg chg="add mod ord modCrop">
          <ac:chgData name="Jenny Preston" userId="332e6ad6-cbcf-4c9d-b214-45d98331e9d6" providerId="ADAL" clId="{13B0EF37-6A04-5F48-A2B6-74B9CDA17BC7}" dt="2024-03-12T15:56:36.076" v="434" actId="700"/>
          <ac:picMkLst>
            <pc:docMk/>
            <pc:sldMk cId="1993761337" sldId="287"/>
            <ac:picMk id="9" creationId="{E78B8ED5-9B0B-D4D4-07E1-193201482BD7}"/>
          </ac:picMkLst>
        </pc:picChg>
        <pc:picChg chg="add del mod">
          <ac:chgData name="Jenny Preston" userId="332e6ad6-cbcf-4c9d-b214-45d98331e9d6" providerId="ADAL" clId="{13B0EF37-6A04-5F48-A2B6-74B9CDA17BC7}" dt="2024-03-08T10:26:44.231" v="104" actId="478"/>
          <ac:picMkLst>
            <pc:docMk/>
            <pc:sldMk cId="1993761337" sldId="287"/>
            <ac:picMk id="11" creationId="{A188947A-BA50-E7E1-0196-DF3747F805EB}"/>
          </ac:picMkLst>
        </pc:picChg>
        <pc:picChg chg="add del mod">
          <ac:chgData name="Jenny Preston" userId="332e6ad6-cbcf-4c9d-b214-45d98331e9d6" providerId="ADAL" clId="{13B0EF37-6A04-5F48-A2B6-74B9CDA17BC7}" dt="2024-03-12T11:13:30.379" v="266" actId="478"/>
          <ac:picMkLst>
            <pc:docMk/>
            <pc:sldMk cId="1993761337" sldId="287"/>
            <ac:picMk id="12" creationId="{8E63E432-5507-76F5-C1CC-383BA4CE4CCE}"/>
          </ac:picMkLst>
        </pc:picChg>
        <pc:picChg chg="del">
          <ac:chgData name="Jenny Preston" userId="332e6ad6-cbcf-4c9d-b214-45d98331e9d6" providerId="ADAL" clId="{13B0EF37-6A04-5F48-A2B6-74B9CDA17BC7}" dt="2024-03-08T10:14:37.586" v="78" actId="478"/>
          <ac:picMkLst>
            <pc:docMk/>
            <pc:sldMk cId="1993761337" sldId="287"/>
            <ac:picMk id="13" creationId="{3B8E0BF2-1919-B340-AAC4-049713209504}"/>
          </ac:picMkLst>
        </pc:picChg>
        <pc:picChg chg="add del mod">
          <ac:chgData name="Jenny Preston" userId="332e6ad6-cbcf-4c9d-b214-45d98331e9d6" providerId="ADAL" clId="{13B0EF37-6A04-5F48-A2B6-74B9CDA17BC7}" dt="2024-03-08T10:30:59.692" v="114" actId="478"/>
          <ac:picMkLst>
            <pc:docMk/>
            <pc:sldMk cId="1993761337" sldId="287"/>
            <ac:picMk id="15" creationId="{5436762E-FDE7-A25F-6B9B-459B96C49398}"/>
          </ac:picMkLst>
        </pc:picChg>
        <pc:picChg chg="add del mod">
          <ac:chgData name="Jenny Preston" userId="332e6ad6-cbcf-4c9d-b214-45d98331e9d6" providerId="ADAL" clId="{13B0EF37-6A04-5F48-A2B6-74B9CDA17BC7}" dt="2024-03-08T10:31:09.855" v="119" actId="478"/>
          <ac:picMkLst>
            <pc:docMk/>
            <pc:sldMk cId="1993761337" sldId="287"/>
            <ac:picMk id="17" creationId="{9FD3EEE6-534D-D9CB-315C-AC71C9CD217F}"/>
          </ac:picMkLst>
        </pc:picChg>
        <pc:picChg chg="add del mod modCrop">
          <ac:chgData name="Jenny Preston" userId="332e6ad6-cbcf-4c9d-b214-45d98331e9d6" providerId="ADAL" clId="{13B0EF37-6A04-5F48-A2B6-74B9CDA17BC7}" dt="2024-03-08T10:34:09.920" v="128" actId="478"/>
          <ac:picMkLst>
            <pc:docMk/>
            <pc:sldMk cId="1993761337" sldId="287"/>
            <ac:picMk id="19" creationId="{48A92C59-A484-5DAA-351F-FFB6CA13CBCF}"/>
          </ac:picMkLst>
        </pc:picChg>
        <pc:picChg chg="add mod modCrop">
          <ac:chgData name="Jenny Preston" userId="332e6ad6-cbcf-4c9d-b214-45d98331e9d6" providerId="ADAL" clId="{13B0EF37-6A04-5F48-A2B6-74B9CDA17BC7}" dt="2024-03-12T11:13:39.920" v="270" actId="1036"/>
          <ac:picMkLst>
            <pc:docMk/>
            <pc:sldMk cId="1993761337" sldId="287"/>
            <ac:picMk id="21" creationId="{5D4C342F-3079-571E-5233-CACF82BE8733}"/>
          </ac:picMkLst>
        </pc:picChg>
        <pc:picChg chg="add del mod">
          <ac:chgData name="Jenny Preston" userId="332e6ad6-cbcf-4c9d-b214-45d98331e9d6" providerId="ADAL" clId="{13B0EF37-6A04-5F48-A2B6-74B9CDA17BC7}" dt="2024-03-08T10:40:28.470" v="213" actId="478"/>
          <ac:picMkLst>
            <pc:docMk/>
            <pc:sldMk cId="1993761337" sldId="287"/>
            <ac:picMk id="23" creationId="{F0A05237-54C9-E550-5EF1-3CA42AE286E3}"/>
          </ac:picMkLst>
        </pc:picChg>
        <pc:picChg chg="add del mod">
          <ac:chgData name="Jenny Preston" userId="332e6ad6-cbcf-4c9d-b214-45d98331e9d6" providerId="ADAL" clId="{13B0EF37-6A04-5F48-A2B6-74B9CDA17BC7}" dt="2024-03-08T10:40:27.113" v="212" actId="21"/>
          <ac:picMkLst>
            <pc:docMk/>
            <pc:sldMk cId="1993761337" sldId="287"/>
            <ac:picMk id="27" creationId="{D5FCECF9-0601-60D5-687D-4491D0402783}"/>
          </ac:picMkLst>
        </pc:picChg>
        <pc:picChg chg="add mod">
          <ac:chgData name="Jenny Preston" userId="332e6ad6-cbcf-4c9d-b214-45d98331e9d6" providerId="ADAL" clId="{13B0EF37-6A04-5F48-A2B6-74B9CDA17BC7}" dt="2024-03-08T10:40:29.349" v="214"/>
          <ac:picMkLst>
            <pc:docMk/>
            <pc:sldMk cId="1993761337" sldId="287"/>
            <ac:picMk id="28" creationId="{F958F95D-A5B0-D8D6-CEF6-4B1431AC9314}"/>
          </ac:picMkLst>
        </pc:picChg>
      </pc:sldChg>
      <pc:sldChg chg="add del">
        <pc:chgData name="Jenny Preston" userId="332e6ad6-cbcf-4c9d-b214-45d98331e9d6" providerId="ADAL" clId="{13B0EF37-6A04-5F48-A2B6-74B9CDA17BC7}" dt="2024-03-12T11:15:54.320" v="321" actId="2696"/>
        <pc:sldMkLst>
          <pc:docMk/>
          <pc:sldMk cId="1477640073" sldId="288"/>
        </pc:sldMkLst>
      </pc:sldChg>
      <pc:sldChg chg="addSp delSp modSp add mod modClrScheme chgLayout">
        <pc:chgData name="Jenny Preston" userId="332e6ad6-cbcf-4c9d-b214-45d98331e9d6" providerId="ADAL" clId="{13B0EF37-6A04-5F48-A2B6-74B9CDA17BC7}" dt="2024-03-12T15:57:34.344" v="442" actId="478"/>
        <pc:sldMkLst>
          <pc:docMk/>
          <pc:sldMk cId="3465537084" sldId="289"/>
        </pc:sldMkLst>
        <pc:spChg chg="mod ord">
          <ac:chgData name="Jenny Preston" userId="332e6ad6-cbcf-4c9d-b214-45d98331e9d6" providerId="ADAL" clId="{13B0EF37-6A04-5F48-A2B6-74B9CDA17BC7}" dt="2024-03-12T15:56:27.542" v="432" actId="700"/>
          <ac:spMkLst>
            <pc:docMk/>
            <pc:sldMk cId="3465537084" sldId="289"/>
            <ac:spMk id="2" creationId="{069C0158-2AB7-11A8-67BE-FE786527852F}"/>
          </ac:spMkLst>
        </pc:spChg>
        <pc:spChg chg="mod">
          <ac:chgData name="Jenny Preston" userId="332e6ad6-cbcf-4c9d-b214-45d98331e9d6" providerId="ADAL" clId="{13B0EF37-6A04-5F48-A2B6-74B9CDA17BC7}" dt="2024-03-12T11:10:53.771" v="245" actId="113"/>
          <ac:spMkLst>
            <pc:docMk/>
            <pc:sldMk cId="3465537084" sldId="289"/>
            <ac:spMk id="4" creationId="{6E215F3D-2D2F-8BE7-275A-0F1146CFA2D1}"/>
          </ac:spMkLst>
        </pc:spChg>
        <pc:spChg chg="add del mod">
          <ac:chgData name="Jenny Preston" userId="332e6ad6-cbcf-4c9d-b214-45d98331e9d6" providerId="ADAL" clId="{13B0EF37-6A04-5F48-A2B6-74B9CDA17BC7}" dt="2024-03-12T15:53:31.682" v="404" actId="478"/>
          <ac:spMkLst>
            <pc:docMk/>
            <pc:sldMk cId="3465537084" sldId="289"/>
            <ac:spMk id="5" creationId="{3A21F1E6-804C-6EC6-DBB1-CC493A0C526A}"/>
          </ac:spMkLst>
        </pc:spChg>
        <pc:spChg chg="add del mod">
          <ac:chgData name="Jenny Preston" userId="332e6ad6-cbcf-4c9d-b214-45d98331e9d6" providerId="ADAL" clId="{13B0EF37-6A04-5F48-A2B6-74B9CDA17BC7}" dt="2024-03-12T11:13:12.711" v="258" actId="478"/>
          <ac:spMkLst>
            <pc:docMk/>
            <pc:sldMk cId="3465537084" sldId="289"/>
            <ac:spMk id="6" creationId="{065D80AD-5CF4-26D4-1166-292DED153C18}"/>
          </ac:spMkLst>
        </pc:spChg>
        <pc:spChg chg="add mod">
          <ac:chgData name="Jenny Preston" userId="332e6ad6-cbcf-4c9d-b214-45d98331e9d6" providerId="ADAL" clId="{13B0EF37-6A04-5F48-A2B6-74B9CDA17BC7}" dt="2024-03-12T15:53:28.188" v="403" actId="207"/>
          <ac:spMkLst>
            <pc:docMk/>
            <pc:sldMk cId="3465537084" sldId="289"/>
            <ac:spMk id="6" creationId="{86F6841E-7B24-6CC8-533B-1697EBFACE37}"/>
          </ac:spMkLst>
        </pc:spChg>
        <pc:spChg chg="add mod">
          <ac:chgData name="Jenny Preston" userId="332e6ad6-cbcf-4c9d-b214-45d98331e9d6" providerId="ADAL" clId="{13B0EF37-6A04-5F48-A2B6-74B9CDA17BC7}" dt="2024-03-12T11:15:27.363" v="309" actId="1076"/>
          <ac:spMkLst>
            <pc:docMk/>
            <pc:sldMk cId="3465537084" sldId="289"/>
            <ac:spMk id="7" creationId="{98F6DF21-8337-DBC8-EE54-9117460C2C0D}"/>
          </ac:spMkLst>
        </pc:spChg>
        <pc:spChg chg="add mod">
          <ac:chgData name="Jenny Preston" userId="332e6ad6-cbcf-4c9d-b214-45d98331e9d6" providerId="ADAL" clId="{13B0EF37-6A04-5F48-A2B6-74B9CDA17BC7}" dt="2024-03-12T11:15:36.319" v="317" actId="1038"/>
          <ac:spMkLst>
            <pc:docMk/>
            <pc:sldMk cId="3465537084" sldId="289"/>
            <ac:spMk id="8" creationId="{B8948242-1EE2-41F1-9AAF-723D1D122E27}"/>
          </ac:spMkLst>
        </pc:spChg>
        <pc:spChg chg="add del mod ord">
          <ac:chgData name="Jenny Preston" userId="332e6ad6-cbcf-4c9d-b214-45d98331e9d6" providerId="ADAL" clId="{13B0EF37-6A04-5F48-A2B6-74B9CDA17BC7}" dt="2024-03-12T15:56:27.542" v="432" actId="700"/>
          <ac:spMkLst>
            <pc:docMk/>
            <pc:sldMk cId="3465537084" sldId="289"/>
            <ac:spMk id="9" creationId="{E6ABDB82-2D43-B2B6-33CA-8418250AD4C0}"/>
          </ac:spMkLst>
        </pc:spChg>
        <pc:spChg chg="add del mod ord">
          <ac:chgData name="Jenny Preston" userId="332e6ad6-cbcf-4c9d-b214-45d98331e9d6" providerId="ADAL" clId="{13B0EF37-6A04-5F48-A2B6-74B9CDA17BC7}" dt="2024-03-12T15:56:27.542" v="432" actId="700"/>
          <ac:spMkLst>
            <pc:docMk/>
            <pc:sldMk cId="3465537084" sldId="289"/>
            <ac:spMk id="10" creationId="{68F2DDAD-39CE-AB95-579D-06EADBC86124}"/>
          </ac:spMkLst>
        </pc:spChg>
        <pc:spChg chg="add del mod ord">
          <ac:chgData name="Jenny Preston" userId="332e6ad6-cbcf-4c9d-b214-45d98331e9d6" providerId="ADAL" clId="{13B0EF37-6A04-5F48-A2B6-74B9CDA17BC7}" dt="2024-03-12T15:56:27.542" v="432" actId="700"/>
          <ac:spMkLst>
            <pc:docMk/>
            <pc:sldMk cId="3465537084" sldId="289"/>
            <ac:spMk id="11" creationId="{7ACDAFA5-9893-8C8C-2A44-CBB73871C7D7}"/>
          </ac:spMkLst>
        </pc:spChg>
        <pc:spChg chg="add del mod ord">
          <ac:chgData name="Jenny Preston" userId="332e6ad6-cbcf-4c9d-b214-45d98331e9d6" providerId="ADAL" clId="{13B0EF37-6A04-5F48-A2B6-74B9CDA17BC7}" dt="2024-03-12T15:57:34.344" v="442" actId="478"/>
          <ac:spMkLst>
            <pc:docMk/>
            <pc:sldMk cId="3465537084" sldId="289"/>
            <ac:spMk id="12" creationId="{8F8BF627-EA6B-02A2-7887-FEC724F46115}"/>
          </ac:spMkLst>
        </pc:spChg>
        <pc:spChg chg="add mod ord">
          <ac:chgData name="Jenny Preston" userId="332e6ad6-cbcf-4c9d-b214-45d98331e9d6" providerId="ADAL" clId="{13B0EF37-6A04-5F48-A2B6-74B9CDA17BC7}" dt="2024-03-12T15:56:27.542" v="432" actId="700"/>
          <ac:spMkLst>
            <pc:docMk/>
            <pc:sldMk cId="3465537084" sldId="289"/>
            <ac:spMk id="13" creationId="{A1C52005-9F6E-BF34-C5DD-9298A296E61F}"/>
          </ac:spMkLst>
        </pc:spChg>
        <pc:spChg chg="add del mod ord">
          <ac:chgData name="Jenny Preston" userId="332e6ad6-cbcf-4c9d-b214-45d98331e9d6" providerId="ADAL" clId="{13B0EF37-6A04-5F48-A2B6-74B9CDA17BC7}" dt="2024-03-12T15:56:47.448" v="436" actId="478"/>
          <ac:spMkLst>
            <pc:docMk/>
            <pc:sldMk cId="3465537084" sldId="289"/>
            <ac:spMk id="14" creationId="{37216D50-C012-40C7-A371-9DCC8D1ACEFE}"/>
          </ac:spMkLst>
        </pc:spChg>
        <pc:spChg chg="add mod">
          <ac:chgData name="Jenny Preston" userId="332e6ad6-cbcf-4c9d-b214-45d98331e9d6" providerId="ADAL" clId="{13B0EF37-6A04-5F48-A2B6-74B9CDA17BC7}" dt="2024-03-12T15:56:55.875" v="437"/>
          <ac:spMkLst>
            <pc:docMk/>
            <pc:sldMk cId="3465537084" sldId="289"/>
            <ac:spMk id="15" creationId="{A08E85E5-8AF4-304D-407A-21008D943641}"/>
          </ac:spMkLst>
        </pc:spChg>
        <pc:picChg chg="add mod">
          <ac:chgData name="Jenny Preston" userId="332e6ad6-cbcf-4c9d-b214-45d98331e9d6" providerId="ADAL" clId="{13B0EF37-6A04-5F48-A2B6-74B9CDA17BC7}" dt="2024-03-12T11:15:21.471" v="307" actId="1076"/>
          <ac:picMkLst>
            <pc:docMk/>
            <pc:sldMk cId="3465537084" sldId="289"/>
            <ac:picMk id="3" creationId="{D79D2A4B-86D5-C4B7-9486-B2943DE5C277}"/>
          </ac:picMkLst>
        </pc:picChg>
        <pc:picChg chg="del">
          <ac:chgData name="Jenny Preston" userId="332e6ad6-cbcf-4c9d-b214-45d98331e9d6" providerId="ADAL" clId="{13B0EF37-6A04-5F48-A2B6-74B9CDA17BC7}" dt="2024-03-12T11:13:10.059" v="257" actId="478"/>
          <ac:picMkLst>
            <pc:docMk/>
            <pc:sldMk cId="3465537084" sldId="289"/>
            <ac:picMk id="9" creationId="{E78B8ED5-9B0B-D4D4-07E1-193201482BD7}"/>
          </ac:picMkLst>
        </pc:picChg>
        <pc:picChg chg="add del mod">
          <ac:chgData name="Jenny Preston" userId="332e6ad6-cbcf-4c9d-b214-45d98331e9d6" providerId="ADAL" clId="{13B0EF37-6A04-5F48-A2B6-74B9CDA17BC7}" dt="2024-03-12T11:13:25.381" v="264" actId="478"/>
          <ac:picMkLst>
            <pc:docMk/>
            <pc:sldMk cId="3465537084" sldId="289"/>
            <ac:picMk id="12" creationId="{8E63E432-5507-76F5-C1CC-383BA4CE4CCE}"/>
          </ac:picMkLst>
        </pc:picChg>
        <pc:picChg chg="del">
          <ac:chgData name="Jenny Preston" userId="332e6ad6-cbcf-4c9d-b214-45d98331e9d6" providerId="ADAL" clId="{13B0EF37-6A04-5F48-A2B6-74B9CDA17BC7}" dt="2024-03-12T11:13:19.238" v="260" actId="478"/>
          <ac:picMkLst>
            <pc:docMk/>
            <pc:sldMk cId="3465537084" sldId="289"/>
            <ac:picMk id="21" creationId="{5D4C342F-3079-571E-5233-CACF82BE8733}"/>
          </ac:picMkLst>
        </pc:picChg>
      </pc:sldChg>
      <pc:sldChg chg="addSp delSp modSp add mod ord delAnim modAnim">
        <pc:chgData name="Jenny Preston" userId="332e6ad6-cbcf-4c9d-b214-45d98331e9d6" providerId="ADAL" clId="{13B0EF37-6A04-5F48-A2B6-74B9CDA17BC7}" dt="2024-03-12T16:06:54.898" v="527"/>
        <pc:sldMkLst>
          <pc:docMk/>
          <pc:sldMk cId="34344498" sldId="290"/>
        </pc:sldMkLst>
        <pc:spChg chg="add del mod">
          <ac:chgData name="Jenny Preston" userId="332e6ad6-cbcf-4c9d-b214-45d98331e9d6" providerId="ADAL" clId="{13B0EF37-6A04-5F48-A2B6-74B9CDA17BC7}" dt="2024-03-12T15:54:50.738" v="424" actId="478"/>
          <ac:spMkLst>
            <pc:docMk/>
            <pc:sldMk cId="34344498" sldId="290"/>
            <ac:spMk id="2" creationId="{64A2C2EF-FC3C-63A3-AC1C-DF3A4D17037D}"/>
          </ac:spMkLst>
        </pc:spChg>
        <pc:spChg chg="add mod">
          <ac:chgData name="Jenny Preston" userId="332e6ad6-cbcf-4c9d-b214-45d98331e9d6" providerId="ADAL" clId="{13B0EF37-6A04-5F48-A2B6-74B9CDA17BC7}" dt="2024-03-12T15:53:15.378" v="401"/>
          <ac:spMkLst>
            <pc:docMk/>
            <pc:sldMk cId="34344498" sldId="290"/>
            <ac:spMk id="3" creationId="{3AC10D5F-A525-A9C5-5A71-A896CE225CF6}"/>
          </ac:spMkLst>
        </pc:spChg>
        <pc:spChg chg="del">
          <ac:chgData name="Jenny Preston" userId="332e6ad6-cbcf-4c9d-b214-45d98331e9d6" providerId="ADAL" clId="{13B0EF37-6A04-5F48-A2B6-74B9CDA17BC7}" dt="2024-03-12T15:57:12.080" v="440" actId="478"/>
          <ac:spMkLst>
            <pc:docMk/>
            <pc:sldMk cId="34344498" sldId="290"/>
            <ac:spMk id="4" creationId="{3FBA2C9A-7586-A710-6C19-C1C78CCC1456}"/>
          </ac:spMkLst>
        </pc:spChg>
        <pc:spChg chg="del">
          <ac:chgData name="Jenny Preston" userId="332e6ad6-cbcf-4c9d-b214-45d98331e9d6" providerId="ADAL" clId="{13B0EF37-6A04-5F48-A2B6-74B9CDA17BC7}" dt="2024-03-12T15:57:12.080" v="440" actId="478"/>
          <ac:spMkLst>
            <pc:docMk/>
            <pc:sldMk cId="34344498" sldId="290"/>
            <ac:spMk id="5" creationId="{29C547AF-8E43-F3C7-5393-69B1E4F93796}"/>
          </ac:spMkLst>
        </pc:spChg>
        <pc:spChg chg="del">
          <ac:chgData name="Jenny Preston" userId="332e6ad6-cbcf-4c9d-b214-45d98331e9d6" providerId="ADAL" clId="{13B0EF37-6A04-5F48-A2B6-74B9CDA17BC7}" dt="2024-03-12T15:57:12.080" v="440" actId="478"/>
          <ac:spMkLst>
            <pc:docMk/>
            <pc:sldMk cId="34344498" sldId="290"/>
            <ac:spMk id="6" creationId="{6B91ABBA-B282-419A-A078-FCE80713BCA6}"/>
          </ac:spMkLst>
        </pc:spChg>
        <pc:spChg chg="del">
          <ac:chgData name="Jenny Preston" userId="332e6ad6-cbcf-4c9d-b214-45d98331e9d6" providerId="ADAL" clId="{13B0EF37-6A04-5F48-A2B6-74B9CDA17BC7}" dt="2024-03-12T15:57:12.080" v="440" actId="478"/>
          <ac:spMkLst>
            <pc:docMk/>
            <pc:sldMk cId="34344498" sldId="290"/>
            <ac:spMk id="7" creationId="{4C56BB7B-7A6C-A2C9-2455-690BCCF26A8B}"/>
          </ac:spMkLst>
        </pc:spChg>
        <pc:spChg chg="del">
          <ac:chgData name="Jenny Preston" userId="332e6ad6-cbcf-4c9d-b214-45d98331e9d6" providerId="ADAL" clId="{13B0EF37-6A04-5F48-A2B6-74B9CDA17BC7}" dt="2024-03-12T15:57:12.080" v="440" actId="478"/>
          <ac:spMkLst>
            <pc:docMk/>
            <pc:sldMk cId="34344498" sldId="290"/>
            <ac:spMk id="8" creationId="{5740B16A-A738-CEF1-C100-F9FF00E9B7CC}"/>
          </ac:spMkLst>
        </pc:spChg>
        <pc:spChg chg="mod">
          <ac:chgData name="Jenny Preston" userId="332e6ad6-cbcf-4c9d-b214-45d98331e9d6" providerId="ADAL" clId="{13B0EF37-6A04-5F48-A2B6-74B9CDA17BC7}" dt="2024-03-12T16:06:54.898" v="527"/>
          <ac:spMkLst>
            <pc:docMk/>
            <pc:sldMk cId="34344498" sldId="290"/>
            <ac:spMk id="9" creationId="{BF57DB60-774F-57C7-24A0-25D2C5A17AA8}"/>
          </ac:spMkLst>
        </pc:spChg>
        <pc:spChg chg="del mod">
          <ac:chgData name="Jenny Preston" userId="332e6ad6-cbcf-4c9d-b214-45d98331e9d6" providerId="ADAL" clId="{13B0EF37-6A04-5F48-A2B6-74B9CDA17BC7}" dt="2024-03-12T15:58:50.878" v="463" actId="478"/>
          <ac:spMkLst>
            <pc:docMk/>
            <pc:sldMk cId="34344498" sldId="290"/>
            <ac:spMk id="10" creationId="{332DA1C8-0AA0-4277-1017-14457D586269}"/>
          </ac:spMkLst>
        </pc:spChg>
        <pc:spChg chg="del mod">
          <ac:chgData name="Jenny Preston" userId="332e6ad6-cbcf-4c9d-b214-45d98331e9d6" providerId="ADAL" clId="{13B0EF37-6A04-5F48-A2B6-74B9CDA17BC7}" dt="2024-03-12T15:58:50.878" v="463" actId="478"/>
          <ac:spMkLst>
            <pc:docMk/>
            <pc:sldMk cId="34344498" sldId="290"/>
            <ac:spMk id="11" creationId="{0A0B2C3C-3CF6-D745-1F13-F64490B9CAA5}"/>
          </ac:spMkLst>
        </pc:spChg>
        <pc:spChg chg="del mod">
          <ac:chgData name="Jenny Preston" userId="332e6ad6-cbcf-4c9d-b214-45d98331e9d6" providerId="ADAL" clId="{13B0EF37-6A04-5F48-A2B6-74B9CDA17BC7}" dt="2024-03-12T15:58:50.878" v="463" actId="478"/>
          <ac:spMkLst>
            <pc:docMk/>
            <pc:sldMk cId="34344498" sldId="290"/>
            <ac:spMk id="12" creationId="{049B2B3E-2C1E-0DA6-4B6E-D19225C8BE65}"/>
          </ac:spMkLst>
        </pc:spChg>
        <pc:spChg chg="del mod">
          <ac:chgData name="Jenny Preston" userId="332e6ad6-cbcf-4c9d-b214-45d98331e9d6" providerId="ADAL" clId="{13B0EF37-6A04-5F48-A2B6-74B9CDA17BC7}" dt="2024-03-12T15:58:50.878" v="463" actId="478"/>
          <ac:spMkLst>
            <pc:docMk/>
            <pc:sldMk cId="34344498" sldId="290"/>
            <ac:spMk id="13" creationId="{01C7677F-650E-558B-7DBD-818F7003E36A}"/>
          </ac:spMkLst>
        </pc:spChg>
        <pc:spChg chg="del mod">
          <ac:chgData name="Jenny Preston" userId="332e6ad6-cbcf-4c9d-b214-45d98331e9d6" providerId="ADAL" clId="{13B0EF37-6A04-5F48-A2B6-74B9CDA17BC7}" dt="2024-03-12T15:58:50.878" v="463" actId="478"/>
          <ac:spMkLst>
            <pc:docMk/>
            <pc:sldMk cId="34344498" sldId="290"/>
            <ac:spMk id="14" creationId="{C51557FE-654F-8C03-480C-58446C0F2AD8}"/>
          </ac:spMkLst>
        </pc:spChg>
        <pc:spChg chg="del mod">
          <ac:chgData name="Jenny Preston" userId="332e6ad6-cbcf-4c9d-b214-45d98331e9d6" providerId="ADAL" clId="{13B0EF37-6A04-5F48-A2B6-74B9CDA17BC7}" dt="2024-03-12T16:06:25.736" v="521" actId="478"/>
          <ac:spMkLst>
            <pc:docMk/>
            <pc:sldMk cId="34344498" sldId="290"/>
            <ac:spMk id="15" creationId="{2A194F94-7D2C-9FE7-E6E6-64B085CE9610}"/>
          </ac:spMkLst>
        </pc:spChg>
        <pc:spChg chg="add del mod">
          <ac:chgData name="Jenny Preston" userId="332e6ad6-cbcf-4c9d-b214-45d98331e9d6" providerId="ADAL" clId="{13B0EF37-6A04-5F48-A2B6-74B9CDA17BC7}" dt="2024-03-12T15:57:04.804" v="439" actId="478"/>
          <ac:spMkLst>
            <pc:docMk/>
            <pc:sldMk cId="34344498" sldId="290"/>
            <ac:spMk id="16" creationId="{32CFC3BD-A69C-68E3-4F41-F269340DA446}"/>
          </ac:spMkLst>
        </pc:spChg>
        <pc:spChg chg="add mod">
          <ac:chgData name="Jenny Preston" userId="332e6ad6-cbcf-4c9d-b214-45d98331e9d6" providerId="ADAL" clId="{13B0EF37-6A04-5F48-A2B6-74B9CDA17BC7}" dt="2024-03-12T16:00:45.150" v="477" actId="14100"/>
          <ac:spMkLst>
            <pc:docMk/>
            <pc:sldMk cId="34344498" sldId="290"/>
            <ac:spMk id="17" creationId="{F9FF3954-F7DD-1710-4F5C-72E2F8A208BA}"/>
          </ac:spMkLst>
        </pc:spChg>
        <pc:spChg chg="add mod">
          <ac:chgData name="Jenny Preston" userId="332e6ad6-cbcf-4c9d-b214-45d98331e9d6" providerId="ADAL" clId="{13B0EF37-6A04-5F48-A2B6-74B9CDA17BC7}" dt="2024-03-12T16:00:19.356" v="473" actId="1076"/>
          <ac:spMkLst>
            <pc:docMk/>
            <pc:sldMk cId="34344498" sldId="290"/>
            <ac:spMk id="18" creationId="{775DDF10-8C89-2842-A669-704A1E653385}"/>
          </ac:spMkLst>
        </pc:spChg>
        <pc:spChg chg="add mod">
          <ac:chgData name="Jenny Preston" userId="332e6ad6-cbcf-4c9d-b214-45d98331e9d6" providerId="ADAL" clId="{13B0EF37-6A04-5F48-A2B6-74B9CDA17BC7}" dt="2024-03-12T16:03:27.679" v="492" actId="11"/>
          <ac:spMkLst>
            <pc:docMk/>
            <pc:sldMk cId="34344498" sldId="290"/>
            <ac:spMk id="19" creationId="{56C7345C-6CDE-1507-5702-789F1EF0F9C4}"/>
          </ac:spMkLst>
        </pc:spChg>
        <pc:spChg chg="add del mod">
          <ac:chgData name="Jenny Preston" userId="332e6ad6-cbcf-4c9d-b214-45d98331e9d6" providerId="ADAL" clId="{13B0EF37-6A04-5F48-A2B6-74B9CDA17BC7}" dt="2024-03-12T16:03:38.747" v="494" actId="21"/>
          <ac:spMkLst>
            <pc:docMk/>
            <pc:sldMk cId="34344498" sldId="290"/>
            <ac:spMk id="20" creationId="{2808D80E-F3E1-4BFD-5F7C-E80B8E336E97}"/>
          </ac:spMkLst>
        </pc:spChg>
        <pc:spChg chg="add mod">
          <ac:chgData name="Jenny Preston" userId="332e6ad6-cbcf-4c9d-b214-45d98331e9d6" providerId="ADAL" clId="{13B0EF37-6A04-5F48-A2B6-74B9CDA17BC7}" dt="2024-03-12T16:02:46.758" v="489" actId="1076"/>
          <ac:spMkLst>
            <pc:docMk/>
            <pc:sldMk cId="34344498" sldId="290"/>
            <ac:spMk id="21" creationId="{C3DA88C9-B0B9-436C-9E95-B2A94E84012C}"/>
          </ac:spMkLst>
        </pc:spChg>
        <pc:spChg chg="add del mod">
          <ac:chgData name="Jenny Preston" userId="332e6ad6-cbcf-4c9d-b214-45d98331e9d6" providerId="ADAL" clId="{13B0EF37-6A04-5F48-A2B6-74B9CDA17BC7}" dt="2024-03-12T16:04:48.344" v="518" actId="21"/>
          <ac:spMkLst>
            <pc:docMk/>
            <pc:sldMk cId="34344498" sldId="290"/>
            <ac:spMk id="22" creationId="{36037C1A-F983-99E5-EFD1-FEF4DFCDF5E8}"/>
          </ac:spMkLst>
        </pc:spChg>
        <pc:spChg chg="add mod">
          <ac:chgData name="Jenny Preston" userId="332e6ad6-cbcf-4c9d-b214-45d98331e9d6" providerId="ADAL" clId="{13B0EF37-6A04-5F48-A2B6-74B9CDA17BC7}" dt="2024-03-12T16:06:25.736" v="521" actId="478"/>
          <ac:spMkLst>
            <pc:docMk/>
            <pc:sldMk cId="34344498" sldId="290"/>
            <ac:spMk id="24" creationId="{D02E973D-ACC7-F2A7-44CD-6263CF9CFE81}"/>
          </ac:spMkLst>
        </pc:spChg>
      </pc:sldChg>
      <pc:sldChg chg="addSp delSp modSp add mod delAnim modAnim">
        <pc:chgData name="Jenny Preston" userId="332e6ad6-cbcf-4c9d-b214-45d98331e9d6" providerId="ADAL" clId="{13B0EF37-6A04-5F48-A2B6-74B9CDA17BC7}" dt="2024-03-12T16:06:58.182" v="528" actId="20577"/>
        <pc:sldMkLst>
          <pc:docMk/>
          <pc:sldMk cId="701646109" sldId="291"/>
        </pc:sldMkLst>
        <pc:spChg chg="add del mod">
          <ac:chgData name="Jenny Preston" userId="332e6ad6-cbcf-4c9d-b214-45d98331e9d6" providerId="ADAL" clId="{13B0EF37-6A04-5F48-A2B6-74B9CDA17BC7}" dt="2024-03-12T16:04:42.938" v="515" actId="21"/>
          <ac:spMkLst>
            <pc:docMk/>
            <pc:sldMk cId="701646109" sldId="291"/>
            <ac:spMk id="2" creationId="{18DFF43E-2C26-6F13-833B-1D81FF338528}"/>
          </ac:spMkLst>
        </pc:spChg>
        <pc:spChg chg="add mod">
          <ac:chgData name="Jenny Preston" userId="332e6ad6-cbcf-4c9d-b214-45d98331e9d6" providerId="ADAL" clId="{13B0EF37-6A04-5F48-A2B6-74B9CDA17BC7}" dt="2024-03-12T16:04:51.278" v="519"/>
          <ac:spMkLst>
            <pc:docMk/>
            <pc:sldMk cId="701646109" sldId="291"/>
            <ac:spMk id="4" creationId="{36A9B54C-A1CC-EB3F-23B9-2AE2B4487356}"/>
          </ac:spMkLst>
        </pc:spChg>
        <pc:spChg chg="add mod">
          <ac:chgData name="Jenny Preston" userId="332e6ad6-cbcf-4c9d-b214-45d98331e9d6" providerId="ADAL" clId="{13B0EF37-6A04-5F48-A2B6-74B9CDA17BC7}" dt="2024-03-12T16:06:29.370" v="522" actId="478"/>
          <ac:spMkLst>
            <pc:docMk/>
            <pc:sldMk cId="701646109" sldId="291"/>
            <ac:spMk id="6" creationId="{F278D508-1309-E163-9887-379DD7315BAC}"/>
          </ac:spMkLst>
        </pc:spChg>
        <pc:spChg chg="mod">
          <ac:chgData name="Jenny Preston" userId="332e6ad6-cbcf-4c9d-b214-45d98331e9d6" providerId="ADAL" clId="{13B0EF37-6A04-5F48-A2B6-74B9CDA17BC7}" dt="2024-03-12T16:06:58.182" v="528" actId="20577"/>
          <ac:spMkLst>
            <pc:docMk/>
            <pc:sldMk cId="701646109" sldId="291"/>
            <ac:spMk id="9" creationId="{BF57DB60-774F-57C7-24A0-25D2C5A17AA8}"/>
          </ac:spMkLst>
        </pc:spChg>
        <pc:spChg chg="del">
          <ac:chgData name="Jenny Preston" userId="332e6ad6-cbcf-4c9d-b214-45d98331e9d6" providerId="ADAL" clId="{13B0EF37-6A04-5F48-A2B6-74B9CDA17BC7}" dt="2024-03-12T16:06:29.370" v="522" actId="478"/>
          <ac:spMkLst>
            <pc:docMk/>
            <pc:sldMk cId="701646109" sldId="291"/>
            <ac:spMk id="15" creationId="{2A194F94-7D2C-9FE7-E6E6-64B085CE9610}"/>
          </ac:spMkLst>
        </pc:spChg>
        <pc:spChg chg="del">
          <ac:chgData name="Jenny Preston" userId="332e6ad6-cbcf-4c9d-b214-45d98331e9d6" providerId="ADAL" clId="{13B0EF37-6A04-5F48-A2B6-74B9CDA17BC7}" dt="2024-03-12T16:03:50.961" v="498" actId="478"/>
          <ac:spMkLst>
            <pc:docMk/>
            <pc:sldMk cId="701646109" sldId="291"/>
            <ac:spMk id="19" creationId="{56C7345C-6CDE-1507-5702-789F1EF0F9C4}"/>
          </ac:spMkLst>
        </pc:spChg>
        <pc:spChg chg="del mod">
          <ac:chgData name="Jenny Preston" userId="332e6ad6-cbcf-4c9d-b214-45d98331e9d6" providerId="ADAL" clId="{13B0EF37-6A04-5F48-A2B6-74B9CDA17BC7}" dt="2024-03-12T16:03:42.895" v="495" actId="478"/>
          <ac:spMkLst>
            <pc:docMk/>
            <pc:sldMk cId="701646109" sldId="291"/>
            <ac:spMk id="20" creationId="{2808D80E-F3E1-4BFD-5F7C-E80B8E336E97}"/>
          </ac:spMkLst>
        </pc:spChg>
      </pc:sldChg>
      <pc:sldChg chg="add del">
        <pc:chgData name="Jenny Preston" userId="332e6ad6-cbcf-4c9d-b214-45d98331e9d6" providerId="ADAL" clId="{13B0EF37-6A04-5F48-A2B6-74B9CDA17BC7}" dt="2024-03-12T16:33:09.635" v="629" actId="2696"/>
        <pc:sldMkLst>
          <pc:docMk/>
          <pc:sldMk cId="1045996404" sldId="292"/>
        </pc:sldMkLst>
      </pc:sldChg>
      <pc:sldChg chg="delSp modSp add mod">
        <pc:chgData name="Jenny Preston" userId="332e6ad6-cbcf-4c9d-b214-45d98331e9d6" providerId="ADAL" clId="{13B0EF37-6A04-5F48-A2B6-74B9CDA17BC7}" dt="2024-03-12T16:34:24.393" v="641" actId="14100"/>
        <pc:sldMkLst>
          <pc:docMk/>
          <pc:sldMk cId="2164369220" sldId="292"/>
        </pc:sldMkLst>
        <pc:spChg chg="mod">
          <ac:chgData name="Jenny Preston" userId="332e6ad6-cbcf-4c9d-b214-45d98331e9d6" providerId="ADAL" clId="{13B0EF37-6A04-5F48-A2B6-74B9CDA17BC7}" dt="2024-03-12T16:34:24.393" v="641" actId="14100"/>
          <ac:spMkLst>
            <pc:docMk/>
            <pc:sldMk cId="2164369220" sldId="292"/>
            <ac:spMk id="3" creationId="{562BC50A-81AC-2368-EE89-28F3B603E30C}"/>
          </ac:spMkLst>
        </pc:spChg>
        <pc:spChg chg="mod">
          <ac:chgData name="Jenny Preston" userId="332e6ad6-cbcf-4c9d-b214-45d98331e9d6" providerId="ADAL" clId="{13B0EF37-6A04-5F48-A2B6-74B9CDA17BC7}" dt="2024-03-12T16:33:24.476" v="632" actId="14100"/>
          <ac:spMkLst>
            <pc:docMk/>
            <pc:sldMk cId="2164369220" sldId="292"/>
            <ac:spMk id="5" creationId="{8DAC8ECD-D9DB-EC10-DEFA-F565859286D9}"/>
          </ac:spMkLst>
        </pc:spChg>
        <pc:spChg chg="del">
          <ac:chgData name="Jenny Preston" userId="332e6ad6-cbcf-4c9d-b214-45d98331e9d6" providerId="ADAL" clId="{13B0EF37-6A04-5F48-A2B6-74B9CDA17BC7}" dt="2024-03-12T16:34:00.691" v="636" actId="478"/>
          <ac:spMkLst>
            <pc:docMk/>
            <pc:sldMk cId="2164369220" sldId="292"/>
            <ac:spMk id="8" creationId="{69966C68-D436-17B3-8D49-CC838E1CA4D2}"/>
          </ac:spMkLst>
        </pc:spChg>
        <pc:picChg chg="del">
          <ac:chgData name="Jenny Preston" userId="332e6ad6-cbcf-4c9d-b214-45d98331e9d6" providerId="ADAL" clId="{13B0EF37-6A04-5F48-A2B6-74B9CDA17BC7}" dt="2024-03-12T16:33:58.879" v="635" actId="478"/>
          <ac:picMkLst>
            <pc:docMk/>
            <pc:sldMk cId="2164369220" sldId="292"/>
            <ac:picMk id="4098" creationId="{4B520AC6-9B4C-6133-3D02-DBFACF0D0B2A}"/>
          </ac:picMkLst>
        </pc:picChg>
        <pc:picChg chg="del">
          <ac:chgData name="Jenny Preston" userId="332e6ad6-cbcf-4c9d-b214-45d98331e9d6" providerId="ADAL" clId="{13B0EF37-6A04-5F48-A2B6-74B9CDA17BC7}" dt="2024-03-12T16:33:58.879" v="635" actId="478"/>
          <ac:picMkLst>
            <pc:docMk/>
            <pc:sldMk cId="2164369220" sldId="292"/>
            <ac:picMk id="4100" creationId="{E9770157-3706-DD2A-33A8-D843F5DEE10F}"/>
          </ac:picMkLst>
        </pc:picChg>
        <pc:picChg chg="del">
          <ac:chgData name="Jenny Preston" userId="332e6ad6-cbcf-4c9d-b214-45d98331e9d6" providerId="ADAL" clId="{13B0EF37-6A04-5F48-A2B6-74B9CDA17BC7}" dt="2024-03-12T16:33:58.879" v="635" actId="478"/>
          <ac:picMkLst>
            <pc:docMk/>
            <pc:sldMk cId="2164369220" sldId="292"/>
            <ac:picMk id="4102" creationId="{584EC041-4AB9-3637-CABC-C7D2D4E20EA2}"/>
          </ac:picMkLst>
        </pc:picChg>
      </pc:sldChg>
      <pc:sldChg chg="addSp delSp modSp mod">
        <pc:chgData name="Jenny Preston" userId="332e6ad6-cbcf-4c9d-b214-45d98331e9d6" providerId="ADAL" clId="{13B0EF37-6A04-5F48-A2B6-74B9CDA17BC7}" dt="2024-03-13T18:09:55.925" v="665" actId="14100"/>
        <pc:sldMkLst>
          <pc:docMk/>
          <pc:sldMk cId="952485901" sldId="297"/>
        </pc:sldMkLst>
        <pc:spChg chg="mod">
          <ac:chgData name="Jenny Preston" userId="332e6ad6-cbcf-4c9d-b214-45d98331e9d6" providerId="ADAL" clId="{13B0EF37-6A04-5F48-A2B6-74B9CDA17BC7}" dt="2024-03-13T18:09:55.925" v="665" actId="14100"/>
          <ac:spMkLst>
            <pc:docMk/>
            <pc:sldMk cId="952485901" sldId="297"/>
            <ac:spMk id="5" creationId="{27C7E6AB-6CD5-D489-25BA-C2DFC2064DDC}"/>
          </ac:spMkLst>
        </pc:spChg>
        <pc:picChg chg="add mod">
          <ac:chgData name="Jenny Preston" userId="332e6ad6-cbcf-4c9d-b214-45d98331e9d6" providerId="ADAL" clId="{13B0EF37-6A04-5F48-A2B6-74B9CDA17BC7}" dt="2024-03-13T18:08:52.774" v="658"/>
          <ac:picMkLst>
            <pc:docMk/>
            <pc:sldMk cId="952485901" sldId="297"/>
            <ac:picMk id="6" creationId="{A5E44078-1086-611B-EFB1-BEE59B408B64}"/>
          </ac:picMkLst>
        </pc:picChg>
        <pc:picChg chg="del">
          <ac:chgData name="Jenny Preston" userId="332e6ad6-cbcf-4c9d-b214-45d98331e9d6" providerId="ADAL" clId="{13B0EF37-6A04-5F48-A2B6-74B9CDA17BC7}" dt="2024-03-13T18:08:51.904" v="657" actId="478"/>
          <ac:picMkLst>
            <pc:docMk/>
            <pc:sldMk cId="952485901" sldId="297"/>
            <ac:picMk id="7" creationId="{ABA258C6-EE1B-84D1-7748-79622A203998}"/>
          </ac:picMkLst>
        </pc:picChg>
      </pc:sldChg>
      <pc:sldChg chg="addSp modSp mod">
        <pc:chgData name="Jenny Preston" userId="332e6ad6-cbcf-4c9d-b214-45d98331e9d6" providerId="ADAL" clId="{13B0EF37-6A04-5F48-A2B6-74B9CDA17BC7}" dt="2024-03-13T18:09:30.281" v="663" actId="14100"/>
        <pc:sldMkLst>
          <pc:docMk/>
          <pc:sldMk cId="2150594058" sldId="300"/>
        </pc:sldMkLst>
        <pc:spChg chg="mod">
          <ac:chgData name="Jenny Preston" userId="332e6ad6-cbcf-4c9d-b214-45d98331e9d6" providerId="ADAL" clId="{13B0EF37-6A04-5F48-A2B6-74B9CDA17BC7}" dt="2024-03-13T18:09:30.281" v="663" actId="14100"/>
          <ac:spMkLst>
            <pc:docMk/>
            <pc:sldMk cId="2150594058" sldId="300"/>
            <ac:spMk id="2" creationId="{D1DF3E72-43B0-59F4-B949-D86066527195}"/>
          </ac:spMkLst>
        </pc:spChg>
        <pc:spChg chg="add mod">
          <ac:chgData name="Jenny Preston" userId="332e6ad6-cbcf-4c9d-b214-45d98331e9d6" providerId="ADAL" clId="{13B0EF37-6A04-5F48-A2B6-74B9CDA17BC7}" dt="2024-03-13T18:09:13.724" v="661"/>
          <ac:spMkLst>
            <pc:docMk/>
            <pc:sldMk cId="2150594058" sldId="300"/>
            <ac:spMk id="4" creationId="{0D8B463B-E407-366D-B3CA-075C0ADA0390}"/>
          </ac:spMkLst>
        </pc:spChg>
      </pc:sldChg>
      <pc:sldMasterChg chg="addSldLayout modSldLayout">
        <pc:chgData name="Jenny Preston" userId="332e6ad6-cbcf-4c9d-b214-45d98331e9d6" providerId="ADAL" clId="{13B0EF37-6A04-5F48-A2B6-74B9CDA17BC7}" dt="2024-03-12T16:37:34.411" v="654"/>
        <pc:sldMasterMkLst>
          <pc:docMk/>
          <pc:sldMasterMk cId="3181766684" sldId="2147483648"/>
        </pc:sldMasterMkLst>
        <pc:sldLayoutChg chg="modSp mod">
          <pc:chgData name="Jenny Preston" userId="332e6ad6-cbcf-4c9d-b214-45d98331e9d6" providerId="ADAL" clId="{13B0EF37-6A04-5F48-A2B6-74B9CDA17BC7}" dt="2024-03-12T15:49:11.362" v="372" actId="1076"/>
          <pc:sldLayoutMkLst>
            <pc:docMk/>
            <pc:sldMasterMk cId="3181766684" sldId="2147483648"/>
            <pc:sldLayoutMk cId="3928504417" sldId="2147483649"/>
          </pc:sldLayoutMkLst>
          <pc:picChg chg="mod">
            <ac:chgData name="Jenny Preston" userId="332e6ad6-cbcf-4c9d-b214-45d98331e9d6" providerId="ADAL" clId="{13B0EF37-6A04-5F48-A2B6-74B9CDA17BC7}" dt="2024-03-12T15:49:11.362" v="372" actId="1076"/>
            <ac:picMkLst>
              <pc:docMk/>
              <pc:sldMasterMk cId="3181766684" sldId="2147483648"/>
              <pc:sldLayoutMk cId="3928504417" sldId="2147483649"/>
              <ac:picMk id="7" creationId="{43468BDB-6B7F-6326-5DE6-04B7FDB924C8}"/>
            </ac:picMkLst>
          </pc:picChg>
        </pc:sldLayoutChg>
        <pc:sldLayoutChg chg="delSp modSp mod">
          <pc:chgData name="Jenny Preston" userId="332e6ad6-cbcf-4c9d-b214-45d98331e9d6" providerId="ADAL" clId="{13B0EF37-6A04-5F48-A2B6-74B9CDA17BC7}" dt="2024-03-12T15:55:20.789" v="426" actId="478"/>
          <pc:sldLayoutMkLst>
            <pc:docMk/>
            <pc:sldMasterMk cId="3181766684" sldId="2147483648"/>
            <pc:sldLayoutMk cId="1798818139" sldId="2147483650"/>
          </pc:sldLayoutMkLst>
          <pc:spChg chg="del">
            <ac:chgData name="Jenny Preston" userId="332e6ad6-cbcf-4c9d-b214-45d98331e9d6" providerId="ADAL" clId="{13B0EF37-6A04-5F48-A2B6-74B9CDA17BC7}" dt="2024-03-12T15:55:20.789" v="426" actId="478"/>
            <ac:spMkLst>
              <pc:docMk/>
              <pc:sldMasterMk cId="3181766684" sldId="2147483648"/>
              <pc:sldLayoutMk cId="1798818139" sldId="2147483650"/>
              <ac:spMk id="19" creationId="{D9C17101-B5A3-F99F-DD44-6040AF81A70B}"/>
            </ac:spMkLst>
          </pc:spChg>
          <pc:spChg chg="del">
            <ac:chgData name="Jenny Preston" userId="332e6ad6-cbcf-4c9d-b214-45d98331e9d6" providerId="ADAL" clId="{13B0EF37-6A04-5F48-A2B6-74B9CDA17BC7}" dt="2024-03-12T15:55:20.789" v="426" actId="478"/>
            <ac:spMkLst>
              <pc:docMk/>
              <pc:sldMasterMk cId="3181766684" sldId="2147483648"/>
              <pc:sldLayoutMk cId="1798818139" sldId="2147483650"/>
              <ac:spMk id="24" creationId="{D80EE2B9-3737-D6EC-4D17-85D4E111432C}"/>
            </ac:spMkLst>
          </pc:spChg>
          <pc:picChg chg="mod">
            <ac:chgData name="Jenny Preston" userId="332e6ad6-cbcf-4c9d-b214-45d98331e9d6" providerId="ADAL" clId="{13B0EF37-6A04-5F48-A2B6-74B9CDA17BC7}" dt="2024-03-12T15:49:20.492" v="373" actId="14826"/>
            <ac:picMkLst>
              <pc:docMk/>
              <pc:sldMasterMk cId="3181766684" sldId="2147483648"/>
              <pc:sldLayoutMk cId="1798818139" sldId="2147483650"/>
              <ac:picMk id="34" creationId="{0BC1BF2D-546A-D236-0286-7B4160D0CF7F}"/>
            </ac:picMkLst>
          </pc:picChg>
        </pc:sldLayoutChg>
        <pc:sldLayoutChg chg="delSp modSp mod">
          <pc:chgData name="Jenny Preston" userId="332e6ad6-cbcf-4c9d-b214-45d98331e9d6" providerId="ADAL" clId="{13B0EF37-6A04-5F48-A2B6-74B9CDA17BC7}" dt="2024-03-12T16:37:25.520" v="652" actId="14826"/>
          <pc:sldLayoutMkLst>
            <pc:docMk/>
            <pc:sldMasterMk cId="3181766684" sldId="2147483648"/>
            <pc:sldLayoutMk cId="3641328049" sldId="2147483651"/>
          </pc:sldLayoutMkLst>
          <pc:spChg chg="del">
            <ac:chgData name="Jenny Preston" userId="332e6ad6-cbcf-4c9d-b214-45d98331e9d6" providerId="ADAL" clId="{13B0EF37-6A04-5F48-A2B6-74B9CDA17BC7}" dt="2024-03-12T15:52:54.825" v="398" actId="478"/>
            <ac:spMkLst>
              <pc:docMk/>
              <pc:sldMasterMk cId="3181766684" sldId="2147483648"/>
              <pc:sldLayoutMk cId="3641328049" sldId="2147483651"/>
              <ac:spMk id="11" creationId="{7DEAE6BF-284F-AF85-438D-8D9047458058}"/>
            </ac:spMkLst>
          </pc:spChg>
          <pc:spChg chg="del">
            <ac:chgData name="Jenny Preston" userId="332e6ad6-cbcf-4c9d-b214-45d98331e9d6" providerId="ADAL" clId="{13B0EF37-6A04-5F48-A2B6-74B9CDA17BC7}" dt="2024-03-12T15:52:54.825" v="398" actId="478"/>
            <ac:spMkLst>
              <pc:docMk/>
              <pc:sldMasterMk cId="3181766684" sldId="2147483648"/>
              <pc:sldLayoutMk cId="3641328049" sldId="2147483651"/>
              <ac:spMk id="12" creationId="{45844306-429E-DDD3-CAD7-50A13F6E7FD2}"/>
            </ac:spMkLst>
          </pc:spChg>
          <pc:picChg chg="mod">
            <ac:chgData name="Jenny Preston" userId="332e6ad6-cbcf-4c9d-b214-45d98331e9d6" providerId="ADAL" clId="{13B0EF37-6A04-5F48-A2B6-74B9CDA17BC7}" dt="2024-03-12T16:37:25.520" v="652" actId="14826"/>
            <ac:picMkLst>
              <pc:docMk/>
              <pc:sldMasterMk cId="3181766684" sldId="2147483648"/>
              <pc:sldLayoutMk cId="3641328049" sldId="2147483651"/>
              <ac:picMk id="19" creationId="{7CE62DC6-AAF4-614A-4182-EC1608BF90CD}"/>
            </ac:picMkLst>
          </pc:picChg>
        </pc:sldLayoutChg>
        <pc:sldLayoutChg chg="delSp modSp mod">
          <pc:chgData name="Jenny Preston" userId="332e6ad6-cbcf-4c9d-b214-45d98331e9d6" providerId="ADAL" clId="{13B0EF37-6A04-5F48-A2B6-74B9CDA17BC7}" dt="2024-03-12T15:55:14.331" v="425" actId="478"/>
          <pc:sldLayoutMkLst>
            <pc:docMk/>
            <pc:sldMasterMk cId="3181766684" sldId="2147483648"/>
            <pc:sldLayoutMk cId="1440565177" sldId="2147483660"/>
          </pc:sldLayoutMkLst>
          <pc:spChg chg="mod">
            <ac:chgData name="Jenny Preston" userId="332e6ad6-cbcf-4c9d-b214-45d98331e9d6" providerId="ADAL" clId="{13B0EF37-6A04-5F48-A2B6-74B9CDA17BC7}" dt="2024-03-12T15:42:44.569" v="368" actId="242"/>
            <ac:spMkLst>
              <pc:docMk/>
              <pc:sldMasterMk cId="3181766684" sldId="2147483648"/>
              <pc:sldLayoutMk cId="1440565177" sldId="2147483660"/>
              <ac:spMk id="3" creationId="{8B227C0C-6AD7-B92A-C991-481DE878D2F5}"/>
            </ac:spMkLst>
          </pc:spChg>
          <pc:spChg chg="del">
            <ac:chgData name="Jenny Preston" userId="332e6ad6-cbcf-4c9d-b214-45d98331e9d6" providerId="ADAL" clId="{13B0EF37-6A04-5F48-A2B6-74B9CDA17BC7}" dt="2024-03-12T15:55:14.331" v="425" actId="478"/>
            <ac:spMkLst>
              <pc:docMk/>
              <pc:sldMasterMk cId="3181766684" sldId="2147483648"/>
              <pc:sldLayoutMk cId="1440565177" sldId="2147483660"/>
              <ac:spMk id="12" creationId="{37305B4F-394B-BF60-8CBF-E4305A52153C}"/>
            </ac:spMkLst>
          </pc:spChg>
          <pc:spChg chg="del">
            <ac:chgData name="Jenny Preston" userId="332e6ad6-cbcf-4c9d-b214-45d98331e9d6" providerId="ADAL" clId="{13B0EF37-6A04-5F48-A2B6-74B9CDA17BC7}" dt="2024-03-12T15:55:14.331" v="425" actId="478"/>
            <ac:spMkLst>
              <pc:docMk/>
              <pc:sldMasterMk cId="3181766684" sldId="2147483648"/>
              <pc:sldLayoutMk cId="1440565177" sldId="2147483660"/>
              <ac:spMk id="13" creationId="{A0137B7D-14DB-3C2C-BDDC-5B823CE043F7}"/>
            </ac:spMkLst>
          </pc:spChg>
          <pc:picChg chg="mod">
            <ac:chgData name="Jenny Preston" userId="332e6ad6-cbcf-4c9d-b214-45d98331e9d6" providerId="ADAL" clId="{13B0EF37-6A04-5F48-A2B6-74B9CDA17BC7}" dt="2024-03-12T15:49:03.594" v="370" actId="14826"/>
            <ac:picMkLst>
              <pc:docMk/>
              <pc:sldMasterMk cId="3181766684" sldId="2147483648"/>
              <pc:sldLayoutMk cId="1440565177" sldId="2147483660"/>
              <ac:picMk id="4" creationId="{E2AF2E2A-B682-891E-6569-EC5D53582D70}"/>
            </ac:picMkLst>
          </pc:picChg>
        </pc:sldLayoutChg>
        <pc:sldLayoutChg chg="addSp delSp modSp mod">
          <pc:chgData name="Jenny Preston" userId="332e6ad6-cbcf-4c9d-b214-45d98331e9d6" providerId="ADAL" clId="{13B0EF37-6A04-5F48-A2B6-74B9CDA17BC7}" dt="2024-03-12T16:37:34.411" v="654"/>
          <pc:sldLayoutMkLst>
            <pc:docMk/>
            <pc:sldMasterMk cId="3181766684" sldId="2147483648"/>
            <pc:sldLayoutMk cId="1910888241" sldId="2147483661"/>
          </pc:sldLayoutMkLst>
          <pc:spChg chg="del">
            <ac:chgData name="Jenny Preston" userId="332e6ad6-cbcf-4c9d-b214-45d98331e9d6" providerId="ADAL" clId="{13B0EF37-6A04-5F48-A2B6-74B9CDA17BC7}" dt="2024-03-12T15:53:01.840" v="400" actId="478"/>
            <ac:spMkLst>
              <pc:docMk/>
              <pc:sldMasterMk cId="3181766684" sldId="2147483648"/>
              <pc:sldLayoutMk cId="1910888241" sldId="2147483661"/>
              <ac:spMk id="2" creationId="{546171A0-8C76-2B7E-2A0A-CF0A5A70B215}"/>
            </ac:spMkLst>
          </pc:spChg>
          <pc:picChg chg="add mod">
            <ac:chgData name="Jenny Preston" userId="332e6ad6-cbcf-4c9d-b214-45d98331e9d6" providerId="ADAL" clId="{13B0EF37-6A04-5F48-A2B6-74B9CDA17BC7}" dt="2024-03-12T15:40:46.539" v="358"/>
            <ac:picMkLst>
              <pc:docMk/>
              <pc:sldMasterMk cId="3181766684" sldId="2147483648"/>
              <pc:sldLayoutMk cId="1910888241" sldId="2147483661"/>
              <ac:picMk id="3" creationId="{8EDB199B-DC37-D5E3-92A9-77A7E3495827}"/>
            </ac:picMkLst>
          </pc:picChg>
          <pc:picChg chg="add del">
            <ac:chgData name="Jenny Preston" userId="332e6ad6-cbcf-4c9d-b214-45d98331e9d6" providerId="ADAL" clId="{13B0EF37-6A04-5F48-A2B6-74B9CDA17BC7}" dt="2024-03-12T15:40:55.240" v="360" actId="478"/>
            <ac:picMkLst>
              <pc:docMk/>
              <pc:sldMasterMk cId="3181766684" sldId="2147483648"/>
              <pc:sldLayoutMk cId="1910888241" sldId="2147483661"/>
              <ac:picMk id="4" creationId="{3705C859-CA13-BF96-39E8-9919FC443AA0}"/>
            </ac:picMkLst>
          </pc:picChg>
          <pc:picChg chg="add del mod">
            <ac:chgData name="Jenny Preston" userId="332e6ad6-cbcf-4c9d-b214-45d98331e9d6" providerId="ADAL" clId="{13B0EF37-6A04-5F48-A2B6-74B9CDA17BC7}" dt="2024-03-12T16:37:33.663" v="653" actId="478"/>
            <ac:picMkLst>
              <pc:docMk/>
              <pc:sldMasterMk cId="3181766684" sldId="2147483648"/>
              <pc:sldLayoutMk cId="1910888241" sldId="2147483661"/>
              <ac:picMk id="5" creationId="{B30782EA-787F-821F-B956-0B7842C97C4A}"/>
            </ac:picMkLst>
          </pc:picChg>
          <pc:picChg chg="add mod">
            <ac:chgData name="Jenny Preston" userId="332e6ad6-cbcf-4c9d-b214-45d98331e9d6" providerId="ADAL" clId="{13B0EF37-6A04-5F48-A2B6-74B9CDA17BC7}" dt="2024-03-12T16:37:34.411" v="654"/>
            <ac:picMkLst>
              <pc:docMk/>
              <pc:sldMasterMk cId="3181766684" sldId="2147483648"/>
              <pc:sldLayoutMk cId="1910888241" sldId="2147483661"/>
              <ac:picMk id="6" creationId="{93AE37F1-EA76-7756-0BA9-58ABE5AE3DD3}"/>
            </ac:picMkLst>
          </pc:picChg>
        </pc:sldLayoutChg>
        <pc:sldLayoutChg chg="addSp delSp modSp mod">
          <pc:chgData name="Jenny Preston" userId="332e6ad6-cbcf-4c9d-b214-45d98331e9d6" providerId="ADAL" clId="{13B0EF37-6A04-5F48-A2B6-74B9CDA17BC7}" dt="2024-03-12T15:52:45.408" v="397" actId="478"/>
          <pc:sldLayoutMkLst>
            <pc:docMk/>
            <pc:sldMasterMk cId="3181766684" sldId="2147483648"/>
            <pc:sldLayoutMk cId="1566442480" sldId="2147483662"/>
          </pc:sldLayoutMkLst>
          <pc:spChg chg="del">
            <ac:chgData name="Jenny Preston" userId="332e6ad6-cbcf-4c9d-b214-45d98331e9d6" providerId="ADAL" clId="{13B0EF37-6A04-5F48-A2B6-74B9CDA17BC7}" dt="2024-03-12T15:52:45.408" v="397" actId="478"/>
            <ac:spMkLst>
              <pc:docMk/>
              <pc:sldMasterMk cId="3181766684" sldId="2147483648"/>
              <pc:sldLayoutMk cId="1566442480" sldId="2147483662"/>
              <ac:spMk id="10" creationId="{72A64BDF-BACA-12A7-3DCC-B3D67DB76970}"/>
            </ac:spMkLst>
          </pc:spChg>
          <pc:picChg chg="add mod">
            <ac:chgData name="Jenny Preston" userId="332e6ad6-cbcf-4c9d-b214-45d98331e9d6" providerId="ADAL" clId="{13B0EF37-6A04-5F48-A2B6-74B9CDA17BC7}" dt="2024-03-12T15:50:30.782" v="392" actId="167"/>
            <ac:picMkLst>
              <pc:docMk/>
              <pc:sldMasterMk cId="3181766684" sldId="2147483648"/>
              <pc:sldLayoutMk cId="1566442480" sldId="2147483662"/>
              <ac:picMk id="2" creationId="{CD5E8651-6962-BC61-D795-E325B431FB3D}"/>
            </ac:picMkLst>
          </pc:picChg>
          <pc:picChg chg="del mod">
            <ac:chgData name="Jenny Preston" userId="332e6ad6-cbcf-4c9d-b214-45d98331e9d6" providerId="ADAL" clId="{13B0EF37-6A04-5F48-A2B6-74B9CDA17BC7}" dt="2024-03-12T15:50:28.582" v="390" actId="478"/>
            <ac:picMkLst>
              <pc:docMk/>
              <pc:sldMasterMk cId="3181766684" sldId="2147483648"/>
              <pc:sldLayoutMk cId="1566442480" sldId="2147483662"/>
              <ac:picMk id="9" creationId="{8403CC9C-F139-98A5-AD83-05429001E133}"/>
            </ac:picMkLst>
          </pc:picChg>
        </pc:sldLayoutChg>
        <pc:sldLayoutChg chg="addSp delSp modSp mod">
          <pc:chgData name="Jenny Preston" userId="332e6ad6-cbcf-4c9d-b214-45d98331e9d6" providerId="ADAL" clId="{13B0EF37-6A04-5F48-A2B6-74B9CDA17BC7}" dt="2024-03-12T15:52:42.679" v="396" actId="478"/>
          <pc:sldLayoutMkLst>
            <pc:docMk/>
            <pc:sldMasterMk cId="3181766684" sldId="2147483648"/>
            <pc:sldLayoutMk cId="3650184342" sldId="2147483665"/>
          </pc:sldLayoutMkLst>
          <pc:spChg chg="del">
            <ac:chgData name="Jenny Preston" userId="332e6ad6-cbcf-4c9d-b214-45d98331e9d6" providerId="ADAL" clId="{13B0EF37-6A04-5F48-A2B6-74B9CDA17BC7}" dt="2024-03-12T15:52:42.679" v="396" actId="478"/>
            <ac:spMkLst>
              <pc:docMk/>
              <pc:sldMasterMk cId="3181766684" sldId="2147483648"/>
              <pc:sldLayoutMk cId="3650184342" sldId="2147483665"/>
              <ac:spMk id="19" creationId="{D9C17101-B5A3-F99F-DD44-6040AF81A70B}"/>
            </ac:spMkLst>
          </pc:spChg>
          <pc:picChg chg="del">
            <ac:chgData name="Jenny Preston" userId="332e6ad6-cbcf-4c9d-b214-45d98331e9d6" providerId="ADAL" clId="{13B0EF37-6A04-5F48-A2B6-74B9CDA17BC7}" dt="2024-03-12T15:40:15.049" v="352" actId="478"/>
            <ac:picMkLst>
              <pc:docMk/>
              <pc:sldMasterMk cId="3181766684" sldId="2147483648"/>
              <pc:sldLayoutMk cId="3650184342" sldId="2147483665"/>
              <ac:picMk id="2" creationId="{2363A320-0E12-6B45-AC88-14568BFD3BE2}"/>
            </ac:picMkLst>
          </pc:picChg>
          <pc:picChg chg="add del mod">
            <ac:chgData name="Jenny Preston" userId="332e6ad6-cbcf-4c9d-b214-45d98331e9d6" providerId="ADAL" clId="{13B0EF37-6A04-5F48-A2B6-74B9CDA17BC7}" dt="2024-03-12T15:50:24.721" v="387" actId="478"/>
            <ac:picMkLst>
              <pc:docMk/>
              <pc:sldMasterMk cId="3181766684" sldId="2147483648"/>
              <pc:sldLayoutMk cId="3650184342" sldId="2147483665"/>
              <ac:picMk id="3" creationId="{E608A730-9984-87D9-928A-F19D4EA39D23}"/>
            </ac:picMkLst>
          </pc:picChg>
          <pc:picChg chg="add mod">
            <ac:chgData name="Jenny Preston" userId="332e6ad6-cbcf-4c9d-b214-45d98331e9d6" providerId="ADAL" clId="{13B0EF37-6A04-5F48-A2B6-74B9CDA17BC7}" dt="2024-03-12T15:50:26.242" v="389" actId="167"/>
            <ac:picMkLst>
              <pc:docMk/>
              <pc:sldMasterMk cId="3181766684" sldId="2147483648"/>
              <pc:sldLayoutMk cId="3650184342" sldId="2147483665"/>
              <ac:picMk id="4" creationId="{20965ED1-82A6-433D-536A-17EB35473C0D}"/>
            </ac:picMkLst>
          </pc:picChg>
        </pc:sldLayoutChg>
        <pc:sldLayoutChg chg="delSp mod">
          <pc:chgData name="Jenny Preston" userId="332e6ad6-cbcf-4c9d-b214-45d98331e9d6" providerId="ADAL" clId="{13B0EF37-6A04-5F48-A2B6-74B9CDA17BC7}" dt="2024-03-12T15:52:58.329" v="399" actId="478"/>
          <pc:sldLayoutMkLst>
            <pc:docMk/>
            <pc:sldMasterMk cId="3181766684" sldId="2147483648"/>
            <pc:sldLayoutMk cId="3856629220" sldId="2147483666"/>
          </pc:sldLayoutMkLst>
          <pc:spChg chg="del">
            <ac:chgData name="Jenny Preston" userId="332e6ad6-cbcf-4c9d-b214-45d98331e9d6" providerId="ADAL" clId="{13B0EF37-6A04-5F48-A2B6-74B9CDA17BC7}" dt="2024-03-12T15:52:58.329" v="399" actId="478"/>
            <ac:spMkLst>
              <pc:docMk/>
              <pc:sldMasterMk cId="3181766684" sldId="2147483648"/>
              <pc:sldLayoutMk cId="3856629220" sldId="2147483666"/>
              <ac:spMk id="19" creationId="{D9C17101-B5A3-F99F-DD44-6040AF81A70B}"/>
            </ac:spMkLst>
          </pc:spChg>
        </pc:sldLayoutChg>
        <pc:sldLayoutChg chg="addSp delSp modSp mod">
          <pc:chgData name="Jenny Preston" userId="332e6ad6-cbcf-4c9d-b214-45d98331e9d6" providerId="ADAL" clId="{13B0EF37-6A04-5F48-A2B6-74B9CDA17BC7}" dt="2024-03-12T16:37:02.601" v="645" actId="18131"/>
          <pc:sldLayoutMkLst>
            <pc:docMk/>
            <pc:sldMasterMk cId="3181766684" sldId="2147483648"/>
            <pc:sldLayoutMk cId="3966809653" sldId="2147483667"/>
          </pc:sldLayoutMkLst>
          <pc:spChg chg="add del mod">
            <ac:chgData name="Jenny Preston" userId="332e6ad6-cbcf-4c9d-b214-45d98331e9d6" providerId="ADAL" clId="{13B0EF37-6A04-5F48-A2B6-74B9CDA17BC7}" dt="2024-03-12T15:50:04.541" v="383"/>
            <ac:spMkLst>
              <pc:docMk/>
              <pc:sldMasterMk cId="3181766684" sldId="2147483648"/>
              <pc:sldLayoutMk cId="3966809653" sldId="2147483667"/>
              <ac:spMk id="3" creationId="{5819DFF3-C3A1-C2F7-8157-59BCAD3A44B1}"/>
            </ac:spMkLst>
          </pc:spChg>
          <pc:spChg chg="del">
            <ac:chgData name="Jenny Preston" userId="332e6ad6-cbcf-4c9d-b214-45d98331e9d6" providerId="ADAL" clId="{13B0EF37-6A04-5F48-A2B6-74B9CDA17BC7}" dt="2024-03-12T15:55:26.807" v="427" actId="478"/>
            <ac:spMkLst>
              <pc:docMk/>
              <pc:sldMasterMk cId="3181766684" sldId="2147483648"/>
              <pc:sldLayoutMk cId="3966809653" sldId="2147483667"/>
              <ac:spMk id="19" creationId="{D9C17101-B5A3-F99F-DD44-6040AF81A70B}"/>
            </ac:spMkLst>
          </pc:spChg>
          <pc:spChg chg="del">
            <ac:chgData name="Jenny Preston" userId="332e6ad6-cbcf-4c9d-b214-45d98331e9d6" providerId="ADAL" clId="{13B0EF37-6A04-5F48-A2B6-74B9CDA17BC7}" dt="2024-03-12T15:55:26.807" v="427" actId="478"/>
            <ac:spMkLst>
              <pc:docMk/>
              <pc:sldMasterMk cId="3181766684" sldId="2147483648"/>
              <pc:sldLayoutMk cId="3966809653" sldId="2147483667"/>
              <ac:spMk id="24" creationId="{D80EE2B9-3737-D6EC-4D17-85D4E111432C}"/>
            </ac:spMkLst>
          </pc:spChg>
          <pc:picChg chg="mod modCrop">
            <ac:chgData name="Jenny Preston" userId="332e6ad6-cbcf-4c9d-b214-45d98331e9d6" providerId="ADAL" clId="{13B0EF37-6A04-5F48-A2B6-74B9CDA17BC7}" dt="2024-03-12T16:37:02.601" v="645" actId="18131"/>
            <ac:picMkLst>
              <pc:docMk/>
              <pc:sldMasterMk cId="3181766684" sldId="2147483648"/>
              <pc:sldLayoutMk cId="3966809653" sldId="2147483667"/>
              <ac:picMk id="2" creationId="{912ED21C-A858-AC62-3351-CF7759CA7385}"/>
            </ac:picMkLst>
          </pc:picChg>
          <pc:picChg chg="mod modCrop">
            <ac:chgData name="Jenny Preston" userId="332e6ad6-cbcf-4c9d-b214-45d98331e9d6" providerId="ADAL" clId="{13B0EF37-6A04-5F48-A2B6-74B9CDA17BC7}" dt="2024-03-12T15:39:35.601" v="348" actId="18131"/>
            <ac:picMkLst>
              <pc:docMk/>
              <pc:sldMasterMk cId="3181766684" sldId="2147483648"/>
              <pc:sldLayoutMk cId="3966809653" sldId="2147483667"/>
              <ac:picMk id="34" creationId="{0BC1BF2D-546A-D236-0286-7B4160D0CF7F}"/>
            </ac:picMkLst>
          </pc:picChg>
        </pc:sldLayoutChg>
        <pc:sldLayoutChg chg="addSp delSp modSp mod">
          <pc:chgData name="Jenny Preston" userId="332e6ad6-cbcf-4c9d-b214-45d98331e9d6" providerId="ADAL" clId="{13B0EF37-6A04-5F48-A2B6-74B9CDA17BC7}" dt="2024-03-12T16:37:09.683" v="648" actId="167"/>
          <pc:sldLayoutMkLst>
            <pc:docMk/>
            <pc:sldMasterMk cId="3181766684" sldId="2147483648"/>
            <pc:sldLayoutMk cId="3808097125" sldId="2147483668"/>
          </pc:sldLayoutMkLst>
          <pc:spChg chg="add del">
            <ac:chgData name="Jenny Preston" userId="332e6ad6-cbcf-4c9d-b214-45d98331e9d6" providerId="ADAL" clId="{13B0EF37-6A04-5F48-A2B6-74B9CDA17BC7}" dt="2024-03-08T10:15:16.361" v="80" actId="11529"/>
            <ac:spMkLst>
              <pc:docMk/>
              <pc:sldMasterMk cId="3181766684" sldId="2147483648"/>
              <pc:sldLayoutMk cId="3808097125" sldId="2147483668"/>
              <ac:spMk id="3" creationId="{8B4A7661-DF61-91E6-E9C4-246C57197F5C}"/>
            </ac:spMkLst>
          </pc:spChg>
          <pc:spChg chg="add del mod">
            <ac:chgData name="Jenny Preston" userId="332e6ad6-cbcf-4c9d-b214-45d98331e9d6" providerId="ADAL" clId="{13B0EF37-6A04-5F48-A2B6-74B9CDA17BC7}" dt="2024-03-12T15:50:03.737" v="381" actId="478"/>
            <ac:spMkLst>
              <pc:docMk/>
              <pc:sldMasterMk cId="3181766684" sldId="2147483648"/>
              <pc:sldLayoutMk cId="3808097125" sldId="2147483668"/>
              <ac:spMk id="3" creationId="{8DF3B7D8-FC39-A435-6459-F1A0E8918AB2}"/>
            </ac:spMkLst>
          </pc:spChg>
          <pc:spChg chg="add del mod">
            <ac:chgData name="Jenny Preston" userId="332e6ad6-cbcf-4c9d-b214-45d98331e9d6" providerId="ADAL" clId="{13B0EF37-6A04-5F48-A2B6-74B9CDA17BC7}" dt="2024-03-08T10:15:17.995" v="81" actId="21"/>
            <ac:spMkLst>
              <pc:docMk/>
              <pc:sldMasterMk cId="3181766684" sldId="2147483648"/>
              <pc:sldLayoutMk cId="3808097125" sldId="2147483668"/>
              <ac:spMk id="4" creationId="{75BB770E-1943-8154-50B2-2A0B2A5C1A52}"/>
            </ac:spMkLst>
          </pc:spChg>
          <pc:spChg chg="add mod">
            <ac:chgData name="Jenny Preston" userId="332e6ad6-cbcf-4c9d-b214-45d98331e9d6" providerId="ADAL" clId="{13B0EF37-6A04-5F48-A2B6-74B9CDA17BC7}" dt="2024-03-08T10:15:52.572" v="87" actId="1076"/>
            <ac:spMkLst>
              <pc:docMk/>
              <pc:sldMasterMk cId="3181766684" sldId="2147483648"/>
              <pc:sldLayoutMk cId="3808097125" sldId="2147483668"/>
              <ac:spMk id="6" creationId="{093F94C5-D39D-4443-CF6A-B2E682009821}"/>
            </ac:spMkLst>
          </pc:spChg>
          <pc:spChg chg="add del mod">
            <ac:chgData name="Jenny Preston" userId="332e6ad6-cbcf-4c9d-b214-45d98331e9d6" providerId="ADAL" clId="{13B0EF37-6A04-5F48-A2B6-74B9CDA17BC7}" dt="2024-03-12T15:55:30.723" v="428" actId="478"/>
            <ac:spMkLst>
              <pc:docMk/>
              <pc:sldMasterMk cId="3181766684" sldId="2147483648"/>
              <pc:sldLayoutMk cId="3808097125" sldId="2147483668"/>
              <ac:spMk id="7" creationId="{2578807A-7A9D-D909-016D-4A9E0EE4BEDE}"/>
            </ac:spMkLst>
          </pc:spChg>
          <pc:spChg chg="del">
            <ac:chgData name="Jenny Preston" userId="332e6ad6-cbcf-4c9d-b214-45d98331e9d6" providerId="ADAL" clId="{13B0EF37-6A04-5F48-A2B6-74B9CDA17BC7}" dt="2024-03-12T15:55:30.723" v="428" actId="478"/>
            <ac:spMkLst>
              <pc:docMk/>
              <pc:sldMasterMk cId="3181766684" sldId="2147483648"/>
              <pc:sldLayoutMk cId="3808097125" sldId="2147483668"/>
              <ac:spMk id="19" creationId="{D9C17101-B5A3-F99F-DD44-6040AF81A70B}"/>
            </ac:spMkLst>
          </pc:spChg>
          <pc:spChg chg="add del mod">
            <ac:chgData name="Jenny Preston" userId="332e6ad6-cbcf-4c9d-b214-45d98331e9d6" providerId="ADAL" clId="{13B0EF37-6A04-5F48-A2B6-74B9CDA17BC7}" dt="2024-03-08T10:38:13.802" v="165" actId="478"/>
            <ac:spMkLst>
              <pc:docMk/>
              <pc:sldMasterMk cId="3181766684" sldId="2147483648"/>
              <pc:sldLayoutMk cId="3808097125" sldId="2147483668"/>
              <ac:spMk id="24" creationId="{D80EE2B9-3737-D6EC-4D17-85D4E111432C}"/>
            </ac:spMkLst>
          </pc:spChg>
          <pc:spChg chg="del">
            <ac:chgData name="Jenny Preston" userId="332e6ad6-cbcf-4c9d-b214-45d98331e9d6" providerId="ADAL" clId="{13B0EF37-6A04-5F48-A2B6-74B9CDA17BC7}" dt="2024-03-08T10:15:20.007" v="82" actId="478"/>
            <ac:spMkLst>
              <pc:docMk/>
              <pc:sldMasterMk cId="3181766684" sldId="2147483648"/>
              <pc:sldLayoutMk cId="3808097125" sldId="2147483668"/>
              <ac:spMk id="31" creationId="{4EE846C3-8829-8DA5-C962-A52D8755CD65}"/>
            </ac:spMkLst>
          </pc:spChg>
          <pc:picChg chg="del mod modCrop">
            <ac:chgData name="Jenny Preston" userId="332e6ad6-cbcf-4c9d-b214-45d98331e9d6" providerId="ADAL" clId="{13B0EF37-6A04-5F48-A2B6-74B9CDA17BC7}" dt="2024-03-12T16:37:07.228" v="646" actId="478"/>
            <ac:picMkLst>
              <pc:docMk/>
              <pc:sldMasterMk cId="3181766684" sldId="2147483648"/>
              <pc:sldLayoutMk cId="3808097125" sldId="2147483668"/>
              <ac:picMk id="2" creationId="{912ED21C-A858-AC62-3351-CF7759CA7385}"/>
            </ac:picMkLst>
          </pc:picChg>
          <pc:picChg chg="add mod">
            <ac:chgData name="Jenny Preston" userId="332e6ad6-cbcf-4c9d-b214-45d98331e9d6" providerId="ADAL" clId="{13B0EF37-6A04-5F48-A2B6-74B9CDA17BC7}" dt="2024-03-12T16:37:09.683" v="648" actId="167"/>
            <ac:picMkLst>
              <pc:docMk/>
              <pc:sldMasterMk cId="3181766684" sldId="2147483648"/>
              <pc:sldLayoutMk cId="3808097125" sldId="2147483668"/>
              <ac:picMk id="4" creationId="{D01FE2C1-1593-E2C3-D704-C3F1FA8FE249}"/>
            </ac:picMkLst>
          </pc:picChg>
          <pc:picChg chg="mod modCrop">
            <ac:chgData name="Jenny Preston" userId="332e6ad6-cbcf-4c9d-b214-45d98331e9d6" providerId="ADAL" clId="{13B0EF37-6A04-5F48-A2B6-74B9CDA17BC7}" dt="2024-03-12T15:51:28.660" v="394" actId="18131"/>
            <ac:picMkLst>
              <pc:docMk/>
              <pc:sldMasterMk cId="3181766684" sldId="2147483648"/>
              <pc:sldLayoutMk cId="3808097125" sldId="2147483668"/>
              <ac:picMk id="34" creationId="{0BC1BF2D-546A-D236-0286-7B4160D0CF7F}"/>
            </ac:picMkLst>
          </pc:picChg>
        </pc:sldLayoutChg>
        <pc:sldLayoutChg chg="addSp delSp modSp add mod modTransition">
          <pc:chgData name="Jenny Preston" userId="332e6ad6-cbcf-4c9d-b214-45d98331e9d6" providerId="ADAL" clId="{13B0EF37-6A04-5F48-A2B6-74B9CDA17BC7}" dt="2024-03-12T16:37:15.204" v="651" actId="167"/>
          <pc:sldLayoutMkLst>
            <pc:docMk/>
            <pc:sldMasterMk cId="3181766684" sldId="2147483648"/>
            <pc:sldLayoutMk cId="933619419" sldId="2147483669"/>
          </pc:sldLayoutMkLst>
          <pc:spChg chg="del mod">
            <ac:chgData name="Jenny Preston" userId="332e6ad6-cbcf-4c9d-b214-45d98331e9d6" providerId="ADAL" clId="{13B0EF37-6A04-5F48-A2B6-74B9CDA17BC7}" dt="2024-03-12T15:55:48.490" v="430" actId="478"/>
            <ac:spMkLst>
              <pc:docMk/>
              <pc:sldMasterMk cId="3181766684" sldId="2147483648"/>
              <pc:sldLayoutMk cId="933619419" sldId="2147483669"/>
              <ac:spMk id="19" creationId="{D9C17101-B5A3-F99F-DD44-6040AF81A70B}"/>
            </ac:spMkLst>
          </pc:spChg>
          <pc:spChg chg="del">
            <ac:chgData name="Jenny Preston" userId="332e6ad6-cbcf-4c9d-b214-45d98331e9d6" providerId="ADAL" clId="{13B0EF37-6A04-5F48-A2B6-74B9CDA17BC7}" dt="2024-03-12T15:55:43.717" v="429" actId="478"/>
            <ac:spMkLst>
              <pc:docMk/>
              <pc:sldMasterMk cId="3181766684" sldId="2147483648"/>
              <pc:sldLayoutMk cId="933619419" sldId="2147483669"/>
              <ac:spMk id="24" creationId="{D80EE2B9-3737-D6EC-4D17-85D4E111432C}"/>
            </ac:spMkLst>
          </pc:spChg>
          <pc:picChg chg="del mod">
            <ac:chgData name="Jenny Preston" userId="332e6ad6-cbcf-4c9d-b214-45d98331e9d6" providerId="ADAL" clId="{13B0EF37-6A04-5F48-A2B6-74B9CDA17BC7}" dt="2024-03-12T15:39:56.007" v="349" actId="478"/>
            <ac:picMkLst>
              <pc:docMk/>
              <pc:sldMasterMk cId="3181766684" sldId="2147483648"/>
              <pc:sldLayoutMk cId="933619419" sldId="2147483669"/>
              <ac:picMk id="2" creationId="{912ED21C-A858-AC62-3351-CF7759CA7385}"/>
            </ac:picMkLst>
          </pc:picChg>
          <pc:picChg chg="add del mod">
            <ac:chgData name="Jenny Preston" userId="332e6ad6-cbcf-4c9d-b214-45d98331e9d6" providerId="ADAL" clId="{13B0EF37-6A04-5F48-A2B6-74B9CDA17BC7}" dt="2024-03-12T15:50:10.002" v="384" actId="478"/>
            <ac:picMkLst>
              <pc:docMk/>
              <pc:sldMasterMk cId="3181766684" sldId="2147483648"/>
              <pc:sldLayoutMk cId="933619419" sldId="2147483669"/>
              <ac:picMk id="3" creationId="{F0C839DA-AD04-7B8B-09C9-BC135C61F5D2}"/>
            </ac:picMkLst>
          </pc:picChg>
          <pc:picChg chg="add mod">
            <ac:chgData name="Jenny Preston" userId="332e6ad6-cbcf-4c9d-b214-45d98331e9d6" providerId="ADAL" clId="{13B0EF37-6A04-5F48-A2B6-74B9CDA17BC7}" dt="2024-03-12T15:40:01.318" v="351" actId="167"/>
            <ac:picMkLst>
              <pc:docMk/>
              <pc:sldMasterMk cId="3181766684" sldId="2147483648"/>
              <pc:sldLayoutMk cId="933619419" sldId="2147483669"/>
              <ac:picMk id="4" creationId="{D29D7E87-00EF-42A5-EE89-21187F0AD14B}"/>
            </ac:picMkLst>
          </pc:picChg>
          <pc:picChg chg="add del mod">
            <ac:chgData name="Jenny Preston" userId="332e6ad6-cbcf-4c9d-b214-45d98331e9d6" providerId="ADAL" clId="{13B0EF37-6A04-5F48-A2B6-74B9CDA17BC7}" dt="2024-03-12T16:37:12.114" v="649" actId="478"/>
            <ac:picMkLst>
              <pc:docMk/>
              <pc:sldMasterMk cId="3181766684" sldId="2147483648"/>
              <pc:sldLayoutMk cId="933619419" sldId="2147483669"/>
              <ac:picMk id="7" creationId="{25D1AA50-D9FB-FD97-A865-5F067D85C42E}"/>
            </ac:picMkLst>
          </pc:picChg>
          <pc:picChg chg="add mod">
            <ac:chgData name="Jenny Preston" userId="332e6ad6-cbcf-4c9d-b214-45d98331e9d6" providerId="ADAL" clId="{13B0EF37-6A04-5F48-A2B6-74B9CDA17BC7}" dt="2024-03-12T16:37:15.204" v="651" actId="167"/>
            <ac:picMkLst>
              <pc:docMk/>
              <pc:sldMasterMk cId="3181766684" sldId="2147483648"/>
              <pc:sldLayoutMk cId="933619419" sldId="2147483669"/>
              <ac:picMk id="8" creationId="{74B14DE6-8096-8E42-8AC9-E522F2D86E54}"/>
            </ac:picMkLst>
          </pc:picChg>
          <pc:picChg chg="del">
            <ac:chgData name="Jenny Preston" userId="332e6ad6-cbcf-4c9d-b214-45d98331e9d6" providerId="ADAL" clId="{13B0EF37-6A04-5F48-A2B6-74B9CDA17BC7}" dt="2024-03-12T15:39:56.007" v="349" actId="478"/>
            <ac:picMkLst>
              <pc:docMk/>
              <pc:sldMasterMk cId="3181766684" sldId="2147483648"/>
              <pc:sldLayoutMk cId="933619419" sldId="2147483669"/>
              <ac:picMk id="34" creationId="{0BC1BF2D-546A-D236-0286-7B4160D0CF7F}"/>
            </ac:picMkLst>
          </pc:pic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135E85-A7DE-4A53-AF27-DD688CE1984F}" type="datetimeFigureOut">
              <a:rPr lang="en-GB" smtClean="0"/>
              <a:t>06/06/2024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15BA64-954B-4CCF-98A7-7724BBC8CAD7}" type="slidenum">
              <a:rPr lang="en-GB" smtClean="0"/>
              <a:t>‹#›</a:t>
            </a:fld>
            <a:endParaRPr lang="en-GB"/>
          </a:p>
        </p:txBody>
      </p:sp>
    </p:spTree>
    <p:extLst>
      <p:ext uri="{BB962C8B-B14F-4D97-AF65-F5344CB8AC3E}">
        <p14:creationId xmlns:p14="http://schemas.microsoft.com/office/powerpoint/2010/main" val="22543291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015BA64-954B-4CCF-98A7-7724BBC8CAD7}" type="slidenum">
              <a:rPr lang="en-GB" smtClean="0"/>
              <a:t>1</a:t>
            </a:fld>
            <a:endParaRPr lang="en-GB"/>
          </a:p>
        </p:txBody>
      </p:sp>
    </p:spTree>
    <p:extLst>
      <p:ext uri="{BB962C8B-B14F-4D97-AF65-F5344CB8AC3E}">
        <p14:creationId xmlns:p14="http://schemas.microsoft.com/office/powerpoint/2010/main" val="13137004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Teacher notes:</a:t>
            </a:r>
          </a:p>
          <a:p>
            <a:r>
              <a:rPr lang="en-GB" b="0"/>
              <a:t>Solutions on next slide.</a:t>
            </a:r>
          </a:p>
        </p:txBody>
      </p:sp>
      <p:sp>
        <p:nvSpPr>
          <p:cNvPr id="4" name="Slide Number Placeholder 3"/>
          <p:cNvSpPr>
            <a:spLocks noGrp="1"/>
          </p:cNvSpPr>
          <p:nvPr>
            <p:ph type="sldNum" sz="quarter" idx="5"/>
          </p:nvPr>
        </p:nvSpPr>
        <p:spPr/>
        <p:txBody>
          <a:bodyPr/>
          <a:lstStyle/>
          <a:p>
            <a:fld id="{5015BA64-954B-4CCF-98A7-7724BBC8CAD7}" type="slidenum">
              <a:rPr lang="en-GB" smtClean="0"/>
              <a:t>3</a:t>
            </a:fld>
            <a:endParaRPr lang="en-GB"/>
          </a:p>
        </p:txBody>
      </p:sp>
    </p:spTree>
    <p:extLst>
      <p:ext uri="{BB962C8B-B14F-4D97-AF65-F5344CB8AC3E}">
        <p14:creationId xmlns:p14="http://schemas.microsoft.com/office/powerpoint/2010/main" val="20000618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Teacher notes:</a:t>
            </a:r>
          </a:p>
          <a:p>
            <a:r>
              <a:rPr lang="en-GB" b="0"/>
              <a:t>Solutions on next slide.</a:t>
            </a:r>
          </a:p>
        </p:txBody>
      </p:sp>
      <p:sp>
        <p:nvSpPr>
          <p:cNvPr id="4" name="Slide Number Placeholder 3"/>
          <p:cNvSpPr>
            <a:spLocks noGrp="1"/>
          </p:cNvSpPr>
          <p:nvPr>
            <p:ph type="sldNum" sz="quarter" idx="5"/>
          </p:nvPr>
        </p:nvSpPr>
        <p:spPr/>
        <p:txBody>
          <a:bodyPr/>
          <a:lstStyle/>
          <a:p>
            <a:fld id="{5015BA64-954B-4CCF-98A7-7724BBC8CAD7}" type="slidenum">
              <a:rPr lang="en-GB" smtClean="0"/>
              <a:t>7</a:t>
            </a:fld>
            <a:endParaRPr lang="en-GB"/>
          </a:p>
        </p:txBody>
      </p:sp>
    </p:spTree>
    <p:extLst>
      <p:ext uri="{BB962C8B-B14F-4D97-AF65-F5344CB8AC3E}">
        <p14:creationId xmlns:p14="http://schemas.microsoft.com/office/powerpoint/2010/main" val="19961074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Teacher notes:</a:t>
            </a:r>
          </a:p>
          <a:p>
            <a:r>
              <a:rPr lang="en-GB" b="0"/>
              <a:t>Solutions on next slide.</a:t>
            </a:r>
          </a:p>
        </p:txBody>
      </p:sp>
      <p:sp>
        <p:nvSpPr>
          <p:cNvPr id="4" name="Slide Number Placeholder 3"/>
          <p:cNvSpPr>
            <a:spLocks noGrp="1"/>
          </p:cNvSpPr>
          <p:nvPr>
            <p:ph type="sldNum" sz="quarter" idx="5"/>
          </p:nvPr>
        </p:nvSpPr>
        <p:spPr/>
        <p:txBody>
          <a:bodyPr/>
          <a:lstStyle/>
          <a:p>
            <a:fld id="{5015BA64-954B-4CCF-98A7-7724BBC8CAD7}" type="slidenum">
              <a:rPr lang="en-GB" smtClean="0"/>
              <a:t>8</a:t>
            </a:fld>
            <a:endParaRPr lang="en-GB"/>
          </a:p>
        </p:txBody>
      </p:sp>
    </p:spTree>
    <p:extLst>
      <p:ext uri="{BB962C8B-B14F-4D97-AF65-F5344CB8AC3E}">
        <p14:creationId xmlns:p14="http://schemas.microsoft.com/office/powerpoint/2010/main" val="23545137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Teacher notes:</a:t>
            </a:r>
          </a:p>
          <a:p>
            <a:r>
              <a:rPr lang="en-GB" b="0"/>
              <a:t>Solutions on next slide.</a:t>
            </a:r>
          </a:p>
        </p:txBody>
      </p:sp>
      <p:sp>
        <p:nvSpPr>
          <p:cNvPr id="4" name="Slide Number Placeholder 3"/>
          <p:cNvSpPr>
            <a:spLocks noGrp="1"/>
          </p:cNvSpPr>
          <p:nvPr>
            <p:ph type="sldNum" sz="quarter" idx="5"/>
          </p:nvPr>
        </p:nvSpPr>
        <p:spPr/>
        <p:txBody>
          <a:bodyPr/>
          <a:lstStyle/>
          <a:p>
            <a:fld id="{5015BA64-954B-4CCF-98A7-7724BBC8CAD7}" type="slidenum">
              <a:rPr lang="en-GB" smtClean="0"/>
              <a:t>15</a:t>
            </a:fld>
            <a:endParaRPr lang="en-GB"/>
          </a:p>
        </p:txBody>
      </p:sp>
    </p:spTree>
    <p:extLst>
      <p:ext uri="{BB962C8B-B14F-4D97-AF65-F5344CB8AC3E}">
        <p14:creationId xmlns:p14="http://schemas.microsoft.com/office/powerpoint/2010/main" val="25184301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Teacher notes:</a:t>
            </a:r>
          </a:p>
          <a:p>
            <a:r>
              <a:rPr lang="en-GB" b="0"/>
              <a:t>Solutions on next slide.</a:t>
            </a:r>
          </a:p>
        </p:txBody>
      </p:sp>
      <p:sp>
        <p:nvSpPr>
          <p:cNvPr id="4" name="Slide Number Placeholder 3"/>
          <p:cNvSpPr>
            <a:spLocks noGrp="1"/>
          </p:cNvSpPr>
          <p:nvPr>
            <p:ph type="sldNum" sz="quarter" idx="5"/>
          </p:nvPr>
        </p:nvSpPr>
        <p:spPr/>
        <p:txBody>
          <a:bodyPr/>
          <a:lstStyle/>
          <a:p>
            <a:fld id="{5015BA64-954B-4CCF-98A7-7724BBC8CAD7}" type="slidenum">
              <a:rPr lang="en-GB" smtClean="0"/>
              <a:t>16</a:t>
            </a:fld>
            <a:endParaRPr lang="en-GB"/>
          </a:p>
        </p:txBody>
      </p:sp>
    </p:spTree>
    <p:extLst>
      <p:ext uri="{BB962C8B-B14F-4D97-AF65-F5344CB8AC3E}">
        <p14:creationId xmlns:p14="http://schemas.microsoft.com/office/powerpoint/2010/main" val="42674767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Teacher notes:</a:t>
            </a:r>
          </a:p>
          <a:p>
            <a:r>
              <a:rPr lang="en-GB" b="0"/>
              <a:t>Solutions on next slide.</a:t>
            </a:r>
          </a:p>
        </p:txBody>
      </p:sp>
      <p:sp>
        <p:nvSpPr>
          <p:cNvPr id="4" name="Slide Number Placeholder 3"/>
          <p:cNvSpPr>
            <a:spLocks noGrp="1"/>
          </p:cNvSpPr>
          <p:nvPr>
            <p:ph type="sldNum" sz="quarter" idx="5"/>
          </p:nvPr>
        </p:nvSpPr>
        <p:spPr/>
        <p:txBody>
          <a:bodyPr/>
          <a:lstStyle/>
          <a:p>
            <a:fld id="{5015BA64-954B-4CCF-98A7-7724BBC8CAD7}" type="slidenum">
              <a:rPr lang="en-GB" smtClean="0"/>
              <a:t>17</a:t>
            </a:fld>
            <a:endParaRPr lang="en-GB"/>
          </a:p>
        </p:txBody>
      </p:sp>
    </p:spTree>
    <p:extLst>
      <p:ext uri="{BB962C8B-B14F-4D97-AF65-F5344CB8AC3E}">
        <p14:creationId xmlns:p14="http://schemas.microsoft.com/office/powerpoint/2010/main" val="34853710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015BA64-954B-4CCF-98A7-7724BBC8CAD7}" type="slidenum">
              <a:rPr lang="en-GB" smtClean="0"/>
              <a:t>19</a:t>
            </a:fld>
            <a:endParaRPr lang="en-GB"/>
          </a:p>
        </p:txBody>
      </p:sp>
    </p:spTree>
    <p:extLst>
      <p:ext uri="{BB962C8B-B14F-4D97-AF65-F5344CB8AC3E}">
        <p14:creationId xmlns:p14="http://schemas.microsoft.com/office/powerpoint/2010/main" val="14235456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descr="A blue and orange background with white text&#10;&#10;Description automatically generated">
            <a:extLst>
              <a:ext uri="{FF2B5EF4-FFF2-40B4-BE49-F238E27FC236}">
                <a16:creationId xmlns:a16="http://schemas.microsoft.com/office/drawing/2014/main" id="{43468BDB-6B7F-6326-5DE6-04B7FDB924C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Picture Placeholder 8">
            <a:extLst>
              <a:ext uri="{FF2B5EF4-FFF2-40B4-BE49-F238E27FC236}">
                <a16:creationId xmlns:a16="http://schemas.microsoft.com/office/drawing/2014/main" id="{09CCDE14-9C58-B7AD-DA6D-1A235FF261D0}"/>
              </a:ext>
            </a:extLst>
          </p:cNvPr>
          <p:cNvSpPr>
            <a:spLocks noGrp="1"/>
          </p:cNvSpPr>
          <p:nvPr>
            <p:ph type="pic" sz="quarter" idx="10"/>
          </p:nvPr>
        </p:nvSpPr>
        <p:spPr>
          <a:xfrm>
            <a:off x="6096000" y="0"/>
            <a:ext cx="6096000" cy="6858000"/>
          </a:xfrm>
        </p:spPr>
        <p:txBody>
          <a:bodyPr/>
          <a:lstStyle/>
          <a:p>
            <a:endParaRPr lang="en-US"/>
          </a:p>
        </p:txBody>
      </p:sp>
      <p:sp>
        <p:nvSpPr>
          <p:cNvPr id="11" name="Picture Placeholder 10">
            <a:extLst>
              <a:ext uri="{FF2B5EF4-FFF2-40B4-BE49-F238E27FC236}">
                <a16:creationId xmlns:a16="http://schemas.microsoft.com/office/drawing/2014/main" id="{FB387068-A1F1-92FF-FA61-AD9A94A6E5D8}"/>
              </a:ext>
            </a:extLst>
          </p:cNvPr>
          <p:cNvSpPr>
            <a:spLocks noGrp="1"/>
          </p:cNvSpPr>
          <p:nvPr>
            <p:ph type="pic" sz="quarter" idx="11"/>
          </p:nvPr>
        </p:nvSpPr>
        <p:spPr>
          <a:xfrm>
            <a:off x="5509846" y="515815"/>
            <a:ext cx="1757729" cy="2179760"/>
          </a:xfrm>
        </p:spPr>
        <p:txBody>
          <a:bodyPr/>
          <a:lstStyle/>
          <a:p>
            <a:endParaRPr lang="en-US"/>
          </a:p>
        </p:txBody>
      </p:sp>
      <p:sp>
        <p:nvSpPr>
          <p:cNvPr id="12" name="Rectangle 11">
            <a:extLst>
              <a:ext uri="{FF2B5EF4-FFF2-40B4-BE49-F238E27FC236}">
                <a16:creationId xmlns:a16="http://schemas.microsoft.com/office/drawing/2014/main" id="{37305B4F-394B-BF60-8CBF-E4305A52153C}"/>
              </a:ext>
            </a:extLst>
          </p:cNvPr>
          <p:cNvSpPr/>
          <p:nvPr userDrawn="1"/>
        </p:nvSpPr>
        <p:spPr>
          <a:xfrm>
            <a:off x="5943600" y="4806462"/>
            <a:ext cx="152400" cy="2051538"/>
          </a:xfrm>
          <a:prstGeom prst="rect">
            <a:avLst/>
          </a:prstGeom>
          <a:solidFill>
            <a:srgbClr val="0AD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0137B7D-14DB-3C2C-BDDC-5B823CE043F7}"/>
              </a:ext>
            </a:extLst>
          </p:cNvPr>
          <p:cNvSpPr/>
          <p:nvPr userDrawn="1"/>
        </p:nvSpPr>
        <p:spPr>
          <a:xfrm>
            <a:off x="0" y="1793632"/>
            <a:ext cx="152400" cy="2051538"/>
          </a:xfrm>
          <a:prstGeom prst="rect">
            <a:avLst/>
          </a:prstGeom>
          <a:solidFill>
            <a:srgbClr val="0AD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85044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pic>
        <p:nvPicPr>
          <p:cNvPr id="2" name="Picture 1" descr="A close-up of a white envelope&#10;&#10;Description automatically generated">
            <a:extLst>
              <a:ext uri="{FF2B5EF4-FFF2-40B4-BE49-F238E27FC236}">
                <a16:creationId xmlns:a16="http://schemas.microsoft.com/office/drawing/2014/main" id="{F206B527-1374-1E3D-F1A2-048B6D53124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0" name="Title 14">
            <a:extLst>
              <a:ext uri="{FF2B5EF4-FFF2-40B4-BE49-F238E27FC236}">
                <a16:creationId xmlns:a16="http://schemas.microsoft.com/office/drawing/2014/main" id="{49FE3D29-CEF8-13F8-1CD4-73D1C35DCB28}"/>
              </a:ext>
            </a:extLst>
          </p:cNvPr>
          <p:cNvSpPr>
            <a:spLocks noGrp="1"/>
          </p:cNvSpPr>
          <p:nvPr>
            <p:ph type="title"/>
          </p:nvPr>
        </p:nvSpPr>
        <p:spPr>
          <a:xfrm>
            <a:off x="315088" y="169481"/>
            <a:ext cx="11356212" cy="1197458"/>
          </a:xfrm>
        </p:spPr>
        <p:txBody>
          <a:bodyPr/>
          <a:lstStyle>
            <a:lvl1pPr>
              <a:defRPr>
                <a:solidFill>
                  <a:schemeClr val="tx1"/>
                </a:solidFill>
                <a:latin typeface="Arial" panose="020B0604020202020204" pitchFamily="34" charset="0"/>
                <a:cs typeface="Arial" panose="020B0604020202020204" pitchFamily="34" charset="0"/>
              </a:defRPr>
            </a:lvl1pPr>
          </a:lstStyle>
          <a:p>
            <a:r>
              <a:rPr lang="en-GB"/>
              <a:t>Click to edit Master title style</a:t>
            </a:r>
            <a:endParaRPr lang="en-US"/>
          </a:p>
        </p:txBody>
      </p:sp>
      <p:sp>
        <p:nvSpPr>
          <p:cNvPr id="29" name="Text Placeholder 27">
            <a:extLst>
              <a:ext uri="{FF2B5EF4-FFF2-40B4-BE49-F238E27FC236}">
                <a16:creationId xmlns:a16="http://schemas.microsoft.com/office/drawing/2014/main" id="{24901621-45E9-7276-2D53-F80EA7BF8B6B}"/>
              </a:ext>
            </a:extLst>
          </p:cNvPr>
          <p:cNvSpPr>
            <a:spLocks noGrp="1"/>
          </p:cNvSpPr>
          <p:nvPr>
            <p:ph type="body" sz="quarter" idx="10"/>
          </p:nvPr>
        </p:nvSpPr>
        <p:spPr>
          <a:xfrm>
            <a:off x="1068729" y="1717109"/>
            <a:ext cx="6778905" cy="3653541"/>
          </a:xfrm>
        </p:spPr>
        <p:txBody>
          <a:bodyPr>
            <a:noAutofit/>
          </a:bodyPr>
          <a:lstStyle>
            <a:lvl1pPr marL="0" indent="0">
              <a:buNone/>
              <a:defRPr sz="2000">
                <a:solidFill>
                  <a:schemeClr val="tx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GB"/>
              <a:t>Click to edit Master text styles</a:t>
            </a:r>
          </a:p>
        </p:txBody>
      </p:sp>
    </p:spTree>
    <p:extLst>
      <p:ext uri="{BB962C8B-B14F-4D97-AF65-F5344CB8AC3E}">
        <p14:creationId xmlns:p14="http://schemas.microsoft.com/office/powerpoint/2010/main" val="38566292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3AE37F1-EA76-7756-0BA9-58ABE5AE3DD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91088824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3AE37F1-EA76-7756-0BA9-58ABE5AE3DD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405789708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739190-6722-E4C2-8C7D-A420236461D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D6D888C-70D3-928A-2F32-7D9420F623E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7AA8CAD-B5BB-1799-C695-9EB4C5D5EE5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C207A36D-A521-7398-E7B6-791593E75535}"/>
              </a:ext>
            </a:extLst>
          </p:cNvPr>
          <p:cNvSpPr>
            <a:spLocks noGrp="1"/>
          </p:cNvSpPr>
          <p:nvPr>
            <p:ph type="dt" sz="half" idx="10"/>
          </p:nvPr>
        </p:nvSpPr>
        <p:spPr/>
        <p:txBody>
          <a:bodyPr/>
          <a:lstStyle/>
          <a:p>
            <a:fld id="{CF22E760-6824-488A-ABE3-FF841E1C4912}" type="datetimeFigureOut">
              <a:rPr lang="en-GB" smtClean="0"/>
              <a:t>06/06/2024</a:t>
            </a:fld>
            <a:endParaRPr lang="en-GB"/>
          </a:p>
        </p:txBody>
      </p:sp>
      <p:sp>
        <p:nvSpPr>
          <p:cNvPr id="6" name="Footer Placeholder 5">
            <a:extLst>
              <a:ext uri="{FF2B5EF4-FFF2-40B4-BE49-F238E27FC236}">
                <a16:creationId xmlns:a16="http://schemas.microsoft.com/office/drawing/2014/main" id="{1CA69CAC-1C8C-BE14-D1CA-771897A883F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BAB64CF-C2DC-B88E-C077-3FC84BE4D672}"/>
              </a:ext>
            </a:extLst>
          </p:cNvPr>
          <p:cNvSpPr>
            <a:spLocks noGrp="1"/>
          </p:cNvSpPr>
          <p:nvPr>
            <p:ph type="sldNum" sz="quarter" idx="12"/>
          </p:nvPr>
        </p:nvSpPr>
        <p:spPr/>
        <p:txBody>
          <a:bodyPr/>
          <a:lstStyle/>
          <a:p>
            <a:fld id="{00B0C9E6-B29C-478F-A4FA-F47490E8E11E}" type="slidenum">
              <a:rPr lang="en-GB" smtClean="0"/>
              <a:t>‹#›</a:t>
            </a:fld>
            <a:endParaRPr lang="en-GB"/>
          </a:p>
        </p:txBody>
      </p:sp>
    </p:spTree>
    <p:extLst>
      <p:ext uri="{BB962C8B-B14F-4D97-AF65-F5344CB8AC3E}">
        <p14:creationId xmlns:p14="http://schemas.microsoft.com/office/powerpoint/2010/main" val="17233495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A6B004-852C-78FA-44CF-87FB3D7C2DA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02CAA76-02BD-5CB4-A6D2-DDB7AC8B67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37B7425-9CCF-9BE0-D7E0-D85CD940860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DBEDFA1-A508-7C83-3415-596F60C7131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40E120F-85A0-9BAA-85CC-C77586815F1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44FD404-B617-2ADE-B4B5-381C2194D857}"/>
              </a:ext>
            </a:extLst>
          </p:cNvPr>
          <p:cNvSpPr>
            <a:spLocks noGrp="1"/>
          </p:cNvSpPr>
          <p:nvPr>
            <p:ph type="dt" sz="half" idx="10"/>
          </p:nvPr>
        </p:nvSpPr>
        <p:spPr/>
        <p:txBody>
          <a:bodyPr/>
          <a:lstStyle/>
          <a:p>
            <a:fld id="{CF22E760-6824-488A-ABE3-FF841E1C4912}" type="datetimeFigureOut">
              <a:rPr lang="en-GB" smtClean="0"/>
              <a:t>06/06/2024</a:t>
            </a:fld>
            <a:endParaRPr lang="en-GB"/>
          </a:p>
        </p:txBody>
      </p:sp>
      <p:sp>
        <p:nvSpPr>
          <p:cNvPr id="8" name="Footer Placeholder 7">
            <a:extLst>
              <a:ext uri="{FF2B5EF4-FFF2-40B4-BE49-F238E27FC236}">
                <a16:creationId xmlns:a16="http://schemas.microsoft.com/office/drawing/2014/main" id="{17519713-1461-5156-7DB0-BD045C1EB71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3C1CB05-C25B-4CED-0B15-49E37AE7AEEA}"/>
              </a:ext>
            </a:extLst>
          </p:cNvPr>
          <p:cNvSpPr>
            <a:spLocks noGrp="1"/>
          </p:cNvSpPr>
          <p:nvPr>
            <p:ph type="sldNum" sz="quarter" idx="12"/>
          </p:nvPr>
        </p:nvSpPr>
        <p:spPr/>
        <p:txBody>
          <a:bodyPr/>
          <a:lstStyle/>
          <a:p>
            <a:fld id="{00B0C9E6-B29C-478F-A4FA-F47490E8E11E}" type="slidenum">
              <a:rPr lang="en-GB" smtClean="0"/>
              <a:t>‹#›</a:t>
            </a:fld>
            <a:endParaRPr lang="en-GB"/>
          </a:p>
        </p:txBody>
      </p:sp>
    </p:spTree>
    <p:extLst>
      <p:ext uri="{BB962C8B-B14F-4D97-AF65-F5344CB8AC3E}">
        <p14:creationId xmlns:p14="http://schemas.microsoft.com/office/powerpoint/2010/main" val="25927023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5CFE53-956C-B72D-403F-3585063ADA5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65E7E66-9A6F-1940-B92B-8FCC3F9EDB3B}"/>
              </a:ext>
            </a:extLst>
          </p:cNvPr>
          <p:cNvSpPr>
            <a:spLocks noGrp="1"/>
          </p:cNvSpPr>
          <p:nvPr>
            <p:ph type="dt" sz="half" idx="10"/>
          </p:nvPr>
        </p:nvSpPr>
        <p:spPr/>
        <p:txBody>
          <a:bodyPr/>
          <a:lstStyle/>
          <a:p>
            <a:fld id="{CF22E760-6824-488A-ABE3-FF841E1C4912}" type="datetimeFigureOut">
              <a:rPr lang="en-GB" smtClean="0"/>
              <a:t>06/06/2024</a:t>
            </a:fld>
            <a:endParaRPr lang="en-GB"/>
          </a:p>
        </p:txBody>
      </p:sp>
      <p:sp>
        <p:nvSpPr>
          <p:cNvPr id="4" name="Footer Placeholder 3">
            <a:extLst>
              <a:ext uri="{FF2B5EF4-FFF2-40B4-BE49-F238E27FC236}">
                <a16:creationId xmlns:a16="http://schemas.microsoft.com/office/drawing/2014/main" id="{DBE53016-6504-AD62-5006-F991490F369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EA61086-75B0-DE8A-BD5C-463CA81405EF}"/>
              </a:ext>
            </a:extLst>
          </p:cNvPr>
          <p:cNvSpPr>
            <a:spLocks noGrp="1"/>
          </p:cNvSpPr>
          <p:nvPr>
            <p:ph type="sldNum" sz="quarter" idx="12"/>
          </p:nvPr>
        </p:nvSpPr>
        <p:spPr/>
        <p:txBody>
          <a:bodyPr/>
          <a:lstStyle/>
          <a:p>
            <a:fld id="{00B0C9E6-B29C-478F-A4FA-F47490E8E11E}" type="slidenum">
              <a:rPr lang="en-GB" smtClean="0"/>
              <a:t>‹#›</a:t>
            </a:fld>
            <a:endParaRPr lang="en-GB"/>
          </a:p>
        </p:txBody>
      </p:sp>
    </p:spTree>
    <p:extLst>
      <p:ext uri="{BB962C8B-B14F-4D97-AF65-F5344CB8AC3E}">
        <p14:creationId xmlns:p14="http://schemas.microsoft.com/office/powerpoint/2010/main" val="36932740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3F489C4-C533-979C-B25A-2F68B0F253E3}"/>
              </a:ext>
            </a:extLst>
          </p:cNvPr>
          <p:cNvSpPr>
            <a:spLocks noGrp="1"/>
          </p:cNvSpPr>
          <p:nvPr>
            <p:ph type="dt" sz="half" idx="10"/>
          </p:nvPr>
        </p:nvSpPr>
        <p:spPr/>
        <p:txBody>
          <a:bodyPr/>
          <a:lstStyle/>
          <a:p>
            <a:fld id="{CF22E760-6824-488A-ABE3-FF841E1C4912}" type="datetimeFigureOut">
              <a:rPr lang="en-GB" smtClean="0"/>
              <a:t>06/06/2024</a:t>
            </a:fld>
            <a:endParaRPr lang="en-GB"/>
          </a:p>
        </p:txBody>
      </p:sp>
      <p:sp>
        <p:nvSpPr>
          <p:cNvPr id="3" name="Footer Placeholder 2">
            <a:extLst>
              <a:ext uri="{FF2B5EF4-FFF2-40B4-BE49-F238E27FC236}">
                <a16:creationId xmlns:a16="http://schemas.microsoft.com/office/drawing/2014/main" id="{F7144EB3-A8D6-4E5B-264D-75059E79AD4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E255CCA-3873-A430-7872-C2220EED8125}"/>
              </a:ext>
            </a:extLst>
          </p:cNvPr>
          <p:cNvSpPr>
            <a:spLocks noGrp="1"/>
          </p:cNvSpPr>
          <p:nvPr>
            <p:ph type="sldNum" sz="quarter" idx="12"/>
          </p:nvPr>
        </p:nvSpPr>
        <p:spPr/>
        <p:txBody>
          <a:bodyPr/>
          <a:lstStyle/>
          <a:p>
            <a:fld id="{00B0C9E6-B29C-478F-A4FA-F47490E8E11E}" type="slidenum">
              <a:rPr lang="en-GB" smtClean="0"/>
              <a:t>‹#›</a:t>
            </a:fld>
            <a:endParaRPr lang="en-GB"/>
          </a:p>
        </p:txBody>
      </p:sp>
    </p:spTree>
    <p:extLst>
      <p:ext uri="{BB962C8B-B14F-4D97-AF65-F5344CB8AC3E}">
        <p14:creationId xmlns:p14="http://schemas.microsoft.com/office/powerpoint/2010/main" val="5109046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D20B42-1BA5-67A8-B2A6-976FA77796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546D0AF-706C-5AD7-DD80-6340A4F7AD4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3A12DD2-8ED8-2695-9443-2CCAB9F7E2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F634FD3-7375-B1C2-C183-13E075854DDF}"/>
              </a:ext>
            </a:extLst>
          </p:cNvPr>
          <p:cNvSpPr>
            <a:spLocks noGrp="1"/>
          </p:cNvSpPr>
          <p:nvPr>
            <p:ph type="dt" sz="half" idx="10"/>
          </p:nvPr>
        </p:nvSpPr>
        <p:spPr/>
        <p:txBody>
          <a:bodyPr/>
          <a:lstStyle/>
          <a:p>
            <a:fld id="{CF22E760-6824-488A-ABE3-FF841E1C4912}" type="datetimeFigureOut">
              <a:rPr lang="en-GB" smtClean="0"/>
              <a:t>06/06/2024</a:t>
            </a:fld>
            <a:endParaRPr lang="en-GB"/>
          </a:p>
        </p:txBody>
      </p:sp>
      <p:sp>
        <p:nvSpPr>
          <p:cNvPr id="6" name="Footer Placeholder 5">
            <a:extLst>
              <a:ext uri="{FF2B5EF4-FFF2-40B4-BE49-F238E27FC236}">
                <a16:creationId xmlns:a16="http://schemas.microsoft.com/office/drawing/2014/main" id="{6DD87FBF-BE00-6D5B-A0CB-C00025AA57A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9A262F4-E664-00A2-3A06-24D2C351157E}"/>
              </a:ext>
            </a:extLst>
          </p:cNvPr>
          <p:cNvSpPr>
            <a:spLocks noGrp="1"/>
          </p:cNvSpPr>
          <p:nvPr>
            <p:ph type="sldNum" sz="quarter" idx="12"/>
          </p:nvPr>
        </p:nvSpPr>
        <p:spPr/>
        <p:txBody>
          <a:bodyPr/>
          <a:lstStyle/>
          <a:p>
            <a:fld id="{00B0C9E6-B29C-478F-A4FA-F47490E8E11E}" type="slidenum">
              <a:rPr lang="en-GB" smtClean="0"/>
              <a:t>‹#›</a:t>
            </a:fld>
            <a:endParaRPr lang="en-GB"/>
          </a:p>
        </p:txBody>
      </p:sp>
    </p:spTree>
    <p:extLst>
      <p:ext uri="{BB962C8B-B14F-4D97-AF65-F5344CB8AC3E}">
        <p14:creationId xmlns:p14="http://schemas.microsoft.com/office/powerpoint/2010/main" val="33966619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4AA9-2221-E741-46D7-9602F04258E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A160B68-6941-E9F0-E030-5177E31B6F8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4A60247-4C85-AC15-D5B2-0FD02E1DC2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D9BD39-DC65-32C5-D0A8-C7235B32CB19}"/>
              </a:ext>
            </a:extLst>
          </p:cNvPr>
          <p:cNvSpPr>
            <a:spLocks noGrp="1"/>
          </p:cNvSpPr>
          <p:nvPr>
            <p:ph type="dt" sz="half" idx="10"/>
          </p:nvPr>
        </p:nvSpPr>
        <p:spPr/>
        <p:txBody>
          <a:bodyPr/>
          <a:lstStyle/>
          <a:p>
            <a:fld id="{CF22E760-6824-488A-ABE3-FF841E1C4912}" type="datetimeFigureOut">
              <a:rPr lang="en-GB" smtClean="0"/>
              <a:t>06/06/2024</a:t>
            </a:fld>
            <a:endParaRPr lang="en-GB"/>
          </a:p>
        </p:txBody>
      </p:sp>
      <p:sp>
        <p:nvSpPr>
          <p:cNvPr id="6" name="Footer Placeholder 5">
            <a:extLst>
              <a:ext uri="{FF2B5EF4-FFF2-40B4-BE49-F238E27FC236}">
                <a16:creationId xmlns:a16="http://schemas.microsoft.com/office/drawing/2014/main" id="{F644FF53-C8E7-227A-1774-BD0259F9B5B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3020902-EC51-2C27-4C80-836DCB756A92}"/>
              </a:ext>
            </a:extLst>
          </p:cNvPr>
          <p:cNvSpPr>
            <a:spLocks noGrp="1"/>
          </p:cNvSpPr>
          <p:nvPr>
            <p:ph type="sldNum" sz="quarter" idx="12"/>
          </p:nvPr>
        </p:nvSpPr>
        <p:spPr/>
        <p:txBody>
          <a:bodyPr/>
          <a:lstStyle/>
          <a:p>
            <a:fld id="{00B0C9E6-B29C-478F-A4FA-F47490E8E11E}" type="slidenum">
              <a:rPr lang="en-GB" smtClean="0"/>
              <a:t>‹#›</a:t>
            </a:fld>
            <a:endParaRPr lang="en-GB"/>
          </a:p>
        </p:txBody>
      </p:sp>
    </p:spTree>
    <p:extLst>
      <p:ext uri="{BB962C8B-B14F-4D97-AF65-F5344CB8AC3E}">
        <p14:creationId xmlns:p14="http://schemas.microsoft.com/office/powerpoint/2010/main" val="3175771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79D33-AD9F-9F19-E7A0-8AF232A6CE9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46457EE-8972-42C5-72C3-02D775F3D5F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E78BAD3-885D-E56F-C56E-DEBFBEE00B5A}"/>
              </a:ext>
            </a:extLst>
          </p:cNvPr>
          <p:cNvSpPr>
            <a:spLocks noGrp="1"/>
          </p:cNvSpPr>
          <p:nvPr>
            <p:ph type="dt" sz="half" idx="10"/>
          </p:nvPr>
        </p:nvSpPr>
        <p:spPr/>
        <p:txBody>
          <a:bodyPr/>
          <a:lstStyle/>
          <a:p>
            <a:fld id="{CF22E760-6824-488A-ABE3-FF841E1C4912}" type="datetimeFigureOut">
              <a:rPr lang="en-GB" smtClean="0"/>
              <a:t>06/06/2024</a:t>
            </a:fld>
            <a:endParaRPr lang="en-GB"/>
          </a:p>
        </p:txBody>
      </p:sp>
      <p:sp>
        <p:nvSpPr>
          <p:cNvPr id="5" name="Footer Placeholder 4">
            <a:extLst>
              <a:ext uri="{FF2B5EF4-FFF2-40B4-BE49-F238E27FC236}">
                <a16:creationId xmlns:a16="http://schemas.microsoft.com/office/drawing/2014/main" id="{AC50EC5E-6F82-46A1-308B-FE316D3DDCD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351B27F-229D-414D-1BC9-53CB53BA296D}"/>
              </a:ext>
            </a:extLst>
          </p:cNvPr>
          <p:cNvSpPr>
            <a:spLocks noGrp="1"/>
          </p:cNvSpPr>
          <p:nvPr>
            <p:ph type="sldNum" sz="quarter" idx="12"/>
          </p:nvPr>
        </p:nvSpPr>
        <p:spPr/>
        <p:txBody>
          <a:bodyPr/>
          <a:lstStyle/>
          <a:p>
            <a:fld id="{00B0C9E6-B29C-478F-A4FA-F47490E8E11E}" type="slidenum">
              <a:rPr lang="en-GB" smtClean="0"/>
              <a:t>‹#›</a:t>
            </a:fld>
            <a:endParaRPr lang="en-GB"/>
          </a:p>
        </p:txBody>
      </p:sp>
    </p:spTree>
    <p:extLst>
      <p:ext uri="{BB962C8B-B14F-4D97-AF65-F5344CB8AC3E}">
        <p14:creationId xmlns:p14="http://schemas.microsoft.com/office/powerpoint/2010/main" val="4175173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2AF2E2A-B682-891E-6569-EC5D53582D7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9" name="Picture Placeholder 8">
            <a:extLst>
              <a:ext uri="{FF2B5EF4-FFF2-40B4-BE49-F238E27FC236}">
                <a16:creationId xmlns:a16="http://schemas.microsoft.com/office/drawing/2014/main" id="{09CCDE14-9C58-B7AD-DA6D-1A235FF261D0}"/>
              </a:ext>
            </a:extLst>
          </p:cNvPr>
          <p:cNvSpPr>
            <a:spLocks noGrp="1"/>
          </p:cNvSpPr>
          <p:nvPr>
            <p:ph type="pic" sz="quarter" idx="10"/>
          </p:nvPr>
        </p:nvSpPr>
        <p:spPr>
          <a:xfrm>
            <a:off x="6096000" y="0"/>
            <a:ext cx="6096000" cy="6858000"/>
          </a:xfrm>
        </p:spPr>
        <p:txBody>
          <a:bodyPr/>
          <a:lstStyle/>
          <a:p>
            <a:endParaRPr lang="en-US"/>
          </a:p>
        </p:txBody>
      </p:sp>
      <p:sp>
        <p:nvSpPr>
          <p:cNvPr id="11" name="Picture Placeholder 10">
            <a:extLst>
              <a:ext uri="{FF2B5EF4-FFF2-40B4-BE49-F238E27FC236}">
                <a16:creationId xmlns:a16="http://schemas.microsoft.com/office/drawing/2014/main" id="{FB387068-A1F1-92FF-FA61-AD9A94A6E5D8}"/>
              </a:ext>
            </a:extLst>
          </p:cNvPr>
          <p:cNvSpPr>
            <a:spLocks noGrp="1"/>
          </p:cNvSpPr>
          <p:nvPr>
            <p:ph type="pic" sz="quarter" idx="11"/>
          </p:nvPr>
        </p:nvSpPr>
        <p:spPr>
          <a:xfrm>
            <a:off x="5509846" y="515815"/>
            <a:ext cx="1757729" cy="2179760"/>
          </a:xfrm>
        </p:spPr>
        <p:txBody>
          <a:bodyPr/>
          <a:lstStyle/>
          <a:p>
            <a:endParaRPr lang="en-US"/>
          </a:p>
        </p:txBody>
      </p:sp>
      <p:sp>
        <p:nvSpPr>
          <p:cNvPr id="3" name="Title 2">
            <a:extLst>
              <a:ext uri="{FF2B5EF4-FFF2-40B4-BE49-F238E27FC236}">
                <a16:creationId xmlns:a16="http://schemas.microsoft.com/office/drawing/2014/main" id="{8B227C0C-6AD7-B92A-C991-481DE878D2F5}"/>
              </a:ext>
            </a:extLst>
          </p:cNvPr>
          <p:cNvSpPr>
            <a:spLocks noGrp="1"/>
          </p:cNvSpPr>
          <p:nvPr>
            <p:ph type="title"/>
          </p:nvPr>
        </p:nvSpPr>
        <p:spPr>
          <a:xfrm>
            <a:off x="990600" y="1793632"/>
            <a:ext cx="4117428" cy="2051538"/>
          </a:xfrm>
        </p:spPr>
        <p:txBody>
          <a:bodyPr anchor="ctr"/>
          <a:lstStyle>
            <a:lvl1pPr fontAlgn="t">
              <a:lnSpc>
                <a:spcPts val="4400"/>
              </a:lnSpc>
              <a:defRPr>
                <a:solidFill>
                  <a:schemeClr val="bg1"/>
                </a:solidFill>
                <a:latin typeface="Arial" panose="020B0604020202020204" pitchFamily="34" charset="0"/>
                <a:cs typeface="Arial" panose="020B060402020202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144056517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0D89ED0-8D76-CF86-638B-E8A7120F100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5382C1D-4D18-9F46-0ED2-CFD190904E6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6C440AF-2292-9853-ADD4-5C37F80F5AAF}"/>
              </a:ext>
            </a:extLst>
          </p:cNvPr>
          <p:cNvSpPr>
            <a:spLocks noGrp="1"/>
          </p:cNvSpPr>
          <p:nvPr>
            <p:ph type="dt" sz="half" idx="10"/>
          </p:nvPr>
        </p:nvSpPr>
        <p:spPr/>
        <p:txBody>
          <a:bodyPr/>
          <a:lstStyle/>
          <a:p>
            <a:fld id="{CF22E760-6824-488A-ABE3-FF841E1C4912}" type="datetimeFigureOut">
              <a:rPr lang="en-GB" smtClean="0"/>
              <a:t>06/06/2024</a:t>
            </a:fld>
            <a:endParaRPr lang="en-GB"/>
          </a:p>
        </p:txBody>
      </p:sp>
      <p:sp>
        <p:nvSpPr>
          <p:cNvPr id="5" name="Footer Placeholder 4">
            <a:extLst>
              <a:ext uri="{FF2B5EF4-FFF2-40B4-BE49-F238E27FC236}">
                <a16:creationId xmlns:a16="http://schemas.microsoft.com/office/drawing/2014/main" id="{204CBE00-9482-96EB-6F56-E390DDF862E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8118B90-249F-FBE4-E689-C5B6553DE9F1}"/>
              </a:ext>
            </a:extLst>
          </p:cNvPr>
          <p:cNvSpPr>
            <a:spLocks noGrp="1"/>
          </p:cNvSpPr>
          <p:nvPr>
            <p:ph type="sldNum" sz="quarter" idx="12"/>
          </p:nvPr>
        </p:nvSpPr>
        <p:spPr/>
        <p:txBody>
          <a:bodyPr/>
          <a:lstStyle/>
          <a:p>
            <a:fld id="{00B0C9E6-B29C-478F-A4FA-F47490E8E11E}" type="slidenum">
              <a:rPr lang="en-GB" smtClean="0"/>
              <a:t>‹#›</a:t>
            </a:fld>
            <a:endParaRPr lang="en-GB"/>
          </a:p>
        </p:txBody>
      </p:sp>
    </p:spTree>
    <p:extLst>
      <p:ext uri="{BB962C8B-B14F-4D97-AF65-F5344CB8AC3E}">
        <p14:creationId xmlns:p14="http://schemas.microsoft.com/office/powerpoint/2010/main" val="4194511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34" name="Picture 33">
            <a:extLst>
              <a:ext uri="{FF2B5EF4-FFF2-40B4-BE49-F238E27FC236}">
                <a16:creationId xmlns:a16="http://schemas.microsoft.com/office/drawing/2014/main" id="{0BC1BF2D-546A-D236-0286-7B4160D0CF7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0" name="Title 14">
            <a:extLst>
              <a:ext uri="{FF2B5EF4-FFF2-40B4-BE49-F238E27FC236}">
                <a16:creationId xmlns:a16="http://schemas.microsoft.com/office/drawing/2014/main" id="{49FE3D29-CEF8-13F8-1CD4-73D1C35DCB28}"/>
              </a:ext>
            </a:extLst>
          </p:cNvPr>
          <p:cNvSpPr>
            <a:spLocks noGrp="1"/>
          </p:cNvSpPr>
          <p:nvPr>
            <p:ph type="title"/>
          </p:nvPr>
        </p:nvSpPr>
        <p:spPr>
          <a:xfrm>
            <a:off x="416688" y="156781"/>
            <a:ext cx="7430947" cy="1197458"/>
          </a:xfrm>
        </p:spPr>
        <p:txBody>
          <a:bodyPr/>
          <a:lstStyle>
            <a:lvl1pPr>
              <a:defRPr>
                <a:solidFill>
                  <a:schemeClr val="bg1"/>
                </a:solidFill>
                <a:latin typeface="Arial" panose="020B0604020202020204" pitchFamily="34" charset="0"/>
                <a:cs typeface="Arial" panose="020B0604020202020204" pitchFamily="34" charset="0"/>
              </a:defRPr>
            </a:lvl1pPr>
          </a:lstStyle>
          <a:p>
            <a:r>
              <a:rPr lang="en-GB"/>
              <a:t>Click to edit Master title style</a:t>
            </a:r>
            <a:endParaRPr lang="en-US"/>
          </a:p>
        </p:txBody>
      </p:sp>
      <p:sp>
        <p:nvSpPr>
          <p:cNvPr id="29" name="Text Placeholder 27">
            <a:extLst>
              <a:ext uri="{FF2B5EF4-FFF2-40B4-BE49-F238E27FC236}">
                <a16:creationId xmlns:a16="http://schemas.microsoft.com/office/drawing/2014/main" id="{24901621-45E9-7276-2D53-F80EA7BF8B6B}"/>
              </a:ext>
            </a:extLst>
          </p:cNvPr>
          <p:cNvSpPr>
            <a:spLocks noGrp="1"/>
          </p:cNvSpPr>
          <p:nvPr>
            <p:ph type="body" sz="quarter" idx="10"/>
          </p:nvPr>
        </p:nvSpPr>
        <p:spPr>
          <a:xfrm>
            <a:off x="1068729" y="1717109"/>
            <a:ext cx="6778905" cy="3653541"/>
          </a:xfrm>
        </p:spPr>
        <p:txBody>
          <a:bodyPr>
            <a:noAutofit/>
          </a:bodyPr>
          <a:lstStyle>
            <a:lvl1pPr marL="0" indent="0">
              <a:buNone/>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GB"/>
              <a:t>Click to edit Master text styles</a:t>
            </a:r>
          </a:p>
        </p:txBody>
      </p:sp>
      <p:sp>
        <p:nvSpPr>
          <p:cNvPr id="31" name="Text Placeholder 30">
            <a:extLst>
              <a:ext uri="{FF2B5EF4-FFF2-40B4-BE49-F238E27FC236}">
                <a16:creationId xmlns:a16="http://schemas.microsoft.com/office/drawing/2014/main" id="{4EE846C3-8829-8DA5-C962-A52D8755CD65}"/>
              </a:ext>
            </a:extLst>
          </p:cNvPr>
          <p:cNvSpPr>
            <a:spLocks noGrp="1"/>
          </p:cNvSpPr>
          <p:nvPr>
            <p:ph type="body" sz="quarter" idx="11"/>
          </p:nvPr>
        </p:nvSpPr>
        <p:spPr>
          <a:xfrm>
            <a:off x="7955389" y="330200"/>
            <a:ext cx="4109611" cy="1023937"/>
          </a:xfrm>
        </p:spPr>
        <p:txBody>
          <a:bodyPr anchor="ctr">
            <a:noAutofit/>
          </a:bodyPr>
          <a:lstStyle>
            <a:lvl1pPr marL="0" indent="0">
              <a:lnSpc>
                <a:spcPts val="2820"/>
              </a:lnSpc>
              <a:buNone/>
              <a:defRPr sz="3800">
                <a:solidFill>
                  <a:schemeClr val="bg1"/>
                </a:solidFill>
              </a:defRPr>
            </a:lvl1pPr>
            <a:lvl2pPr marL="457200" indent="0">
              <a:lnSpc>
                <a:spcPts val="2820"/>
              </a:lnSpc>
              <a:buNone/>
              <a:defRPr sz="3600">
                <a:solidFill>
                  <a:schemeClr val="bg1"/>
                </a:solidFill>
              </a:defRPr>
            </a:lvl2pPr>
            <a:lvl3pPr marL="914400" indent="0">
              <a:lnSpc>
                <a:spcPts val="2820"/>
              </a:lnSpc>
              <a:buNone/>
              <a:defRPr sz="3600">
                <a:solidFill>
                  <a:schemeClr val="bg1"/>
                </a:solidFill>
              </a:defRPr>
            </a:lvl3pPr>
            <a:lvl4pPr marL="1371600" indent="0">
              <a:lnSpc>
                <a:spcPts val="2820"/>
              </a:lnSpc>
              <a:buNone/>
              <a:defRPr sz="3600">
                <a:solidFill>
                  <a:schemeClr val="bg1"/>
                </a:solidFill>
              </a:defRPr>
            </a:lvl4pPr>
            <a:lvl5pPr marL="1828800" indent="0">
              <a:lnSpc>
                <a:spcPts val="2820"/>
              </a:lnSpc>
              <a:buNone/>
              <a:defRPr sz="3600">
                <a:solidFill>
                  <a:schemeClr val="bg1"/>
                </a:solidFill>
              </a:defRPr>
            </a:lvl5pPr>
          </a:lstStyle>
          <a:p>
            <a:pPr lvl="0"/>
            <a:r>
              <a:rPr lang="en-GB"/>
              <a:t>Click to edit</a:t>
            </a:r>
          </a:p>
        </p:txBody>
      </p:sp>
      <p:sp>
        <p:nvSpPr>
          <p:cNvPr id="32" name="Text Placeholder 30">
            <a:extLst>
              <a:ext uri="{FF2B5EF4-FFF2-40B4-BE49-F238E27FC236}">
                <a16:creationId xmlns:a16="http://schemas.microsoft.com/office/drawing/2014/main" id="{6B7CBFE7-B201-C811-30F6-AE2AE2683AF0}"/>
              </a:ext>
            </a:extLst>
          </p:cNvPr>
          <p:cNvSpPr>
            <a:spLocks noGrp="1"/>
          </p:cNvSpPr>
          <p:nvPr>
            <p:ph type="body" sz="quarter" idx="12"/>
          </p:nvPr>
        </p:nvSpPr>
        <p:spPr>
          <a:xfrm>
            <a:off x="7955389" y="1717110"/>
            <a:ext cx="4109611" cy="3653540"/>
          </a:xfrm>
        </p:spPr>
        <p:txBody>
          <a:bodyPr anchor="ctr">
            <a:noAutofit/>
          </a:bodyPr>
          <a:lstStyle>
            <a:lvl1pPr marL="0" indent="0">
              <a:lnSpc>
                <a:spcPts val="2820"/>
              </a:lnSpc>
              <a:buNone/>
              <a:defRPr sz="3800">
                <a:solidFill>
                  <a:schemeClr val="bg1"/>
                </a:solidFill>
              </a:defRPr>
            </a:lvl1pPr>
            <a:lvl2pPr marL="457200" indent="0">
              <a:lnSpc>
                <a:spcPts val="2820"/>
              </a:lnSpc>
              <a:buNone/>
              <a:defRPr sz="3600">
                <a:solidFill>
                  <a:schemeClr val="bg1"/>
                </a:solidFill>
              </a:defRPr>
            </a:lvl2pPr>
            <a:lvl3pPr marL="914400" indent="0">
              <a:lnSpc>
                <a:spcPts val="2820"/>
              </a:lnSpc>
              <a:buNone/>
              <a:defRPr sz="3600">
                <a:solidFill>
                  <a:schemeClr val="bg1"/>
                </a:solidFill>
              </a:defRPr>
            </a:lvl3pPr>
            <a:lvl4pPr marL="1371600" indent="0">
              <a:lnSpc>
                <a:spcPts val="2820"/>
              </a:lnSpc>
              <a:buNone/>
              <a:defRPr sz="3600">
                <a:solidFill>
                  <a:schemeClr val="bg1"/>
                </a:solidFill>
              </a:defRPr>
            </a:lvl4pPr>
            <a:lvl5pPr marL="1828800" indent="0">
              <a:lnSpc>
                <a:spcPts val="2820"/>
              </a:lnSpc>
              <a:buNone/>
              <a:defRPr sz="3600">
                <a:solidFill>
                  <a:schemeClr val="bg1"/>
                </a:solidFill>
              </a:defRPr>
            </a:lvl5pPr>
          </a:lstStyle>
          <a:p>
            <a:pPr lvl="0"/>
            <a:r>
              <a:rPr lang="en-GB"/>
              <a:t>Click to edit</a:t>
            </a:r>
          </a:p>
        </p:txBody>
      </p:sp>
    </p:spTree>
    <p:extLst>
      <p:ext uri="{BB962C8B-B14F-4D97-AF65-F5344CB8AC3E}">
        <p14:creationId xmlns:p14="http://schemas.microsoft.com/office/powerpoint/2010/main" val="17988181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12ED21C-A858-AC62-3351-CF7759CA738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5790"/>
          <a:stretch/>
        </p:blipFill>
        <p:spPr>
          <a:xfrm>
            <a:off x="0" y="228600"/>
            <a:ext cx="7828389" cy="6858000"/>
          </a:xfrm>
          <a:prstGeom prst="rect">
            <a:avLst/>
          </a:prstGeom>
        </p:spPr>
      </p:pic>
      <p:pic>
        <p:nvPicPr>
          <p:cNvPr id="34" name="Picture 33">
            <a:extLst>
              <a:ext uri="{FF2B5EF4-FFF2-40B4-BE49-F238E27FC236}">
                <a16:creationId xmlns:a16="http://schemas.microsoft.com/office/drawing/2014/main" id="{0BC1BF2D-546A-D236-0286-7B4160D0CF7F}"/>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63977" r="-103"/>
          <a:stretch/>
        </p:blipFill>
        <p:spPr>
          <a:xfrm>
            <a:off x="7792050" y="0"/>
            <a:ext cx="4399950" cy="6858000"/>
          </a:xfrm>
          <a:prstGeom prst="rect">
            <a:avLst/>
          </a:prstGeom>
        </p:spPr>
      </p:pic>
      <p:sp>
        <p:nvSpPr>
          <p:cNvPr id="20" name="Title 14">
            <a:extLst>
              <a:ext uri="{FF2B5EF4-FFF2-40B4-BE49-F238E27FC236}">
                <a16:creationId xmlns:a16="http://schemas.microsoft.com/office/drawing/2014/main" id="{49FE3D29-CEF8-13F8-1CD4-73D1C35DCB28}"/>
              </a:ext>
            </a:extLst>
          </p:cNvPr>
          <p:cNvSpPr>
            <a:spLocks noGrp="1"/>
          </p:cNvSpPr>
          <p:nvPr>
            <p:ph type="title"/>
          </p:nvPr>
        </p:nvSpPr>
        <p:spPr>
          <a:xfrm>
            <a:off x="416689" y="156781"/>
            <a:ext cx="6958672" cy="1197458"/>
          </a:xfrm>
        </p:spPr>
        <p:txBody>
          <a:bodyPr/>
          <a:lstStyle>
            <a:lvl1pPr>
              <a:defRPr>
                <a:solidFill>
                  <a:schemeClr val="tx1"/>
                </a:solidFill>
                <a:latin typeface="Arial" panose="020B0604020202020204" pitchFamily="34" charset="0"/>
                <a:cs typeface="Arial" panose="020B0604020202020204" pitchFamily="34" charset="0"/>
              </a:defRPr>
            </a:lvl1pPr>
          </a:lstStyle>
          <a:p>
            <a:r>
              <a:rPr lang="en-GB"/>
              <a:t>Click to edit Master title style</a:t>
            </a:r>
            <a:endParaRPr lang="en-US"/>
          </a:p>
        </p:txBody>
      </p:sp>
      <p:sp>
        <p:nvSpPr>
          <p:cNvPr id="29" name="Text Placeholder 27">
            <a:extLst>
              <a:ext uri="{FF2B5EF4-FFF2-40B4-BE49-F238E27FC236}">
                <a16:creationId xmlns:a16="http://schemas.microsoft.com/office/drawing/2014/main" id="{24901621-45E9-7276-2D53-F80EA7BF8B6B}"/>
              </a:ext>
            </a:extLst>
          </p:cNvPr>
          <p:cNvSpPr>
            <a:spLocks noGrp="1"/>
          </p:cNvSpPr>
          <p:nvPr>
            <p:ph type="body" sz="quarter" idx="10"/>
          </p:nvPr>
        </p:nvSpPr>
        <p:spPr>
          <a:xfrm>
            <a:off x="1068729" y="1717109"/>
            <a:ext cx="6348071" cy="3653541"/>
          </a:xfrm>
        </p:spPr>
        <p:txBody>
          <a:bodyPr>
            <a:noAutofit/>
          </a:bodyPr>
          <a:lstStyle>
            <a:lvl1pPr marL="0" indent="0">
              <a:buNone/>
              <a:defRPr sz="2000">
                <a:solidFill>
                  <a:schemeClr val="tx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GB"/>
              <a:t>Click to edit Master text styles</a:t>
            </a:r>
          </a:p>
        </p:txBody>
      </p:sp>
      <p:sp>
        <p:nvSpPr>
          <p:cNvPr id="31" name="Text Placeholder 30">
            <a:extLst>
              <a:ext uri="{FF2B5EF4-FFF2-40B4-BE49-F238E27FC236}">
                <a16:creationId xmlns:a16="http://schemas.microsoft.com/office/drawing/2014/main" id="{4EE846C3-8829-8DA5-C962-A52D8755CD65}"/>
              </a:ext>
            </a:extLst>
          </p:cNvPr>
          <p:cNvSpPr>
            <a:spLocks noGrp="1"/>
          </p:cNvSpPr>
          <p:nvPr>
            <p:ph type="body" sz="quarter" idx="11"/>
          </p:nvPr>
        </p:nvSpPr>
        <p:spPr>
          <a:xfrm>
            <a:off x="7955389" y="330200"/>
            <a:ext cx="4109611" cy="1023937"/>
          </a:xfrm>
        </p:spPr>
        <p:txBody>
          <a:bodyPr anchor="ctr">
            <a:noAutofit/>
          </a:bodyPr>
          <a:lstStyle>
            <a:lvl1pPr marL="0" indent="0">
              <a:lnSpc>
                <a:spcPts val="2820"/>
              </a:lnSpc>
              <a:buNone/>
              <a:defRPr sz="3800">
                <a:solidFill>
                  <a:schemeClr val="bg1"/>
                </a:solidFill>
              </a:defRPr>
            </a:lvl1pPr>
            <a:lvl2pPr marL="457200" indent="0">
              <a:lnSpc>
                <a:spcPts val="2820"/>
              </a:lnSpc>
              <a:buNone/>
              <a:defRPr sz="3600">
                <a:solidFill>
                  <a:schemeClr val="bg1"/>
                </a:solidFill>
              </a:defRPr>
            </a:lvl2pPr>
            <a:lvl3pPr marL="914400" indent="0">
              <a:lnSpc>
                <a:spcPts val="2820"/>
              </a:lnSpc>
              <a:buNone/>
              <a:defRPr sz="3600">
                <a:solidFill>
                  <a:schemeClr val="bg1"/>
                </a:solidFill>
              </a:defRPr>
            </a:lvl3pPr>
            <a:lvl4pPr marL="1371600" indent="0">
              <a:lnSpc>
                <a:spcPts val="2820"/>
              </a:lnSpc>
              <a:buNone/>
              <a:defRPr sz="3600">
                <a:solidFill>
                  <a:schemeClr val="bg1"/>
                </a:solidFill>
              </a:defRPr>
            </a:lvl4pPr>
            <a:lvl5pPr marL="1828800" indent="0">
              <a:lnSpc>
                <a:spcPts val="2820"/>
              </a:lnSpc>
              <a:buNone/>
              <a:defRPr sz="3600">
                <a:solidFill>
                  <a:schemeClr val="bg1"/>
                </a:solidFill>
              </a:defRPr>
            </a:lvl5pPr>
          </a:lstStyle>
          <a:p>
            <a:pPr lvl="0"/>
            <a:r>
              <a:rPr lang="en-GB"/>
              <a:t>Click to edit</a:t>
            </a:r>
          </a:p>
        </p:txBody>
      </p:sp>
      <p:sp>
        <p:nvSpPr>
          <p:cNvPr id="32" name="Text Placeholder 30">
            <a:extLst>
              <a:ext uri="{FF2B5EF4-FFF2-40B4-BE49-F238E27FC236}">
                <a16:creationId xmlns:a16="http://schemas.microsoft.com/office/drawing/2014/main" id="{6B7CBFE7-B201-C811-30F6-AE2AE2683AF0}"/>
              </a:ext>
            </a:extLst>
          </p:cNvPr>
          <p:cNvSpPr>
            <a:spLocks noGrp="1"/>
          </p:cNvSpPr>
          <p:nvPr>
            <p:ph type="body" sz="quarter" idx="12"/>
          </p:nvPr>
        </p:nvSpPr>
        <p:spPr>
          <a:xfrm>
            <a:off x="7955389" y="1717110"/>
            <a:ext cx="4109611" cy="3653540"/>
          </a:xfrm>
        </p:spPr>
        <p:txBody>
          <a:bodyPr anchor="ctr">
            <a:noAutofit/>
          </a:bodyPr>
          <a:lstStyle>
            <a:lvl1pPr marL="0" indent="0">
              <a:lnSpc>
                <a:spcPts val="2820"/>
              </a:lnSpc>
              <a:buNone/>
              <a:defRPr sz="3800">
                <a:solidFill>
                  <a:schemeClr val="bg1"/>
                </a:solidFill>
              </a:defRPr>
            </a:lvl1pPr>
            <a:lvl2pPr marL="457200" indent="0">
              <a:lnSpc>
                <a:spcPts val="2820"/>
              </a:lnSpc>
              <a:buNone/>
              <a:defRPr sz="3600">
                <a:solidFill>
                  <a:schemeClr val="bg1"/>
                </a:solidFill>
              </a:defRPr>
            </a:lvl2pPr>
            <a:lvl3pPr marL="914400" indent="0">
              <a:lnSpc>
                <a:spcPts val="2820"/>
              </a:lnSpc>
              <a:buNone/>
              <a:defRPr sz="3600">
                <a:solidFill>
                  <a:schemeClr val="bg1"/>
                </a:solidFill>
              </a:defRPr>
            </a:lvl3pPr>
            <a:lvl4pPr marL="1371600" indent="0">
              <a:lnSpc>
                <a:spcPts val="2820"/>
              </a:lnSpc>
              <a:buNone/>
              <a:defRPr sz="3600">
                <a:solidFill>
                  <a:schemeClr val="bg1"/>
                </a:solidFill>
              </a:defRPr>
            </a:lvl4pPr>
            <a:lvl5pPr marL="1828800" indent="0">
              <a:lnSpc>
                <a:spcPts val="2820"/>
              </a:lnSpc>
              <a:buNone/>
              <a:defRPr sz="3600">
                <a:solidFill>
                  <a:schemeClr val="bg1"/>
                </a:solidFill>
              </a:defRPr>
            </a:lvl5pPr>
          </a:lstStyle>
          <a:p>
            <a:pPr lvl="0"/>
            <a:r>
              <a:rPr lang="en-GB"/>
              <a:t>Click to edit</a:t>
            </a:r>
          </a:p>
        </p:txBody>
      </p:sp>
    </p:spTree>
    <p:extLst>
      <p:ext uri="{BB962C8B-B14F-4D97-AF65-F5344CB8AC3E}">
        <p14:creationId xmlns:p14="http://schemas.microsoft.com/office/powerpoint/2010/main" val="396680965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01FE2C1-1593-E2C3-D704-C3F1FA8FE24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5790"/>
          <a:stretch/>
        </p:blipFill>
        <p:spPr>
          <a:xfrm>
            <a:off x="0" y="0"/>
            <a:ext cx="7828389" cy="6858000"/>
          </a:xfrm>
          <a:prstGeom prst="rect">
            <a:avLst/>
          </a:prstGeom>
        </p:spPr>
      </p:pic>
      <p:pic>
        <p:nvPicPr>
          <p:cNvPr id="34" name="Picture 33">
            <a:extLst>
              <a:ext uri="{FF2B5EF4-FFF2-40B4-BE49-F238E27FC236}">
                <a16:creationId xmlns:a16="http://schemas.microsoft.com/office/drawing/2014/main" id="{0BC1BF2D-546A-D236-0286-7B4160D0CF7F}"/>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63874"/>
          <a:stretch/>
        </p:blipFill>
        <p:spPr>
          <a:xfrm>
            <a:off x="7792050" y="0"/>
            <a:ext cx="4399950" cy="6858000"/>
          </a:xfrm>
          <a:prstGeom prst="rect">
            <a:avLst/>
          </a:prstGeom>
        </p:spPr>
      </p:pic>
      <p:sp>
        <p:nvSpPr>
          <p:cNvPr id="20" name="Title 14">
            <a:extLst>
              <a:ext uri="{FF2B5EF4-FFF2-40B4-BE49-F238E27FC236}">
                <a16:creationId xmlns:a16="http://schemas.microsoft.com/office/drawing/2014/main" id="{49FE3D29-CEF8-13F8-1CD4-73D1C35DCB28}"/>
              </a:ext>
            </a:extLst>
          </p:cNvPr>
          <p:cNvSpPr>
            <a:spLocks noGrp="1"/>
          </p:cNvSpPr>
          <p:nvPr>
            <p:ph type="title"/>
          </p:nvPr>
        </p:nvSpPr>
        <p:spPr>
          <a:xfrm>
            <a:off x="416689" y="156781"/>
            <a:ext cx="6958672" cy="1197458"/>
          </a:xfrm>
        </p:spPr>
        <p:txBody>
          <a:bodyPr/>
          <a:lstStyle>
            <a:lvl1pPr>
              <a:defRPr>
                <a:solidFill>
                  <a:schemeClr val="tx1"/>
                </a:solidFill>
                <a:latin typeface="Arial" panose="020B0604020202020204" pitchFamily="34" charset="0"/>
                <a:cs typeface="Arial" panose="020B0604020202020204" pitchFamily="34" charset="0"/>
              </a:defRPr>
            </a:lvl1pPr>
          </a:lstStyle>
          <a:p>
            <a:r>
              <a:rPr lang="en-GB"/>
              <a:t>Click to edit Master title style</a:t>
            </a:r>
            <a:endParaRPr lang="en-US"/>
          </a:p>
        </p:txBody>
      </p:sp>
      <p:sp>
        <p:nvSpPr>
          <p:cNvPr id="29" name="Text Placeholder 27">
            <a:extLst>
              <a:ext uri="{FF2B5EF4-FFF2-40B4-BE49-F238E27FC236}">
                <a16:creationId xmlns:a16="http://schemas.microsoft.com/office/drawing/2014/main" id="{24901621-45E9-7276-2D53-F80EA7BF8B6B}"/>
              </a:ext>
            </a:extLst>
          </p:cNvPr>
          <p:cNvSpPr>
            <a:spLocks noGrp="1"/>
          </p:cNvSpPr>
          <p:nvPr>
            <p:ph type="body" sz="quarter" idx="10"/>
          </p:nvPr>
        </p:nvSpPr>
        <p:spPr>
          <a:xfrm>
            <a:off x="1068729" y="1717109"/>
            <a:ext cx="6348071" cy="3653541"/>
          </a:xfrm>
        </p:spPr>
        <p:txBody>
          <a:bodyPr>
            <a:noAutofit/>
          </a:bodyPr>
          <a:lstStyle>
            <a:lvl1pPr marL="0" indent="0">
              <a:buNone/>
              <a:defRPr sz="2000">
                <a:solidFill>
                  <a:schemeClr val="tx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GB"/>
              <a:t>Click to edit Master text styles</a:t>
            </a:r>
          </a:p>
        </p:txBody>
      </p:sp>
      <p:sp>
        <p:nvSpPr>
          <p:cNvPr id="5" name="Content Placeholder 3">
            <a:extLst>
              <a:ext uri="{FF2B5EF4-FFF2-40B4-BE49-F238E27FC236}">
                <a16:creationId xmlns:a16="http://schemas.microsoft.com/office/drawing/2014/main" id="{5ABCE283-F2E5-FBCB-C226-5C722E887934}"/>
              </a:ext>
            </a:extLst>
          </p:cNvPr>
          <p:cNvSpPr>
            <a:spLocks noGrp="1"/>
          </p:cNvSpPr>
          <p:nvPr>
            <p:ph sz="quarter" idx="13"/>
          </p:nvPr>
        </p:nvSpPr>
        <p:spPr>
          <a:xfrm>
            <a:off x="7954963" y="1716974"/>
            <a:ext cx="4110037" cy="365353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Content Placeholder 3">
            <a:extLst>
              <a:ext uri="{FF2B5EF4-FFF2-40B4-BE49-F238E27FC236}">
                <a16:creationId xmlns:a16="http://schemas.microsoft.com/office/drawing/2014/main" id="{093F94C5-D39D-4443-CF6A-B2E682009821}"/>
              </a:ext>
            </a:extLst>
          </p:cNvPr>
          <p:cNvSpPr>
            <a:spLocks noGrp="1"/>
          </p:cNvSpPr>
          <p:nvPr>
            <p:ph sz="quarter" idx="14"/>
          </p:nvPr>
        </p:nvSpPr>
        <p:spPr>
          <a:xfrm>
            <a:off x="7954963" y="330200"/>
            <a:ext cx="4110037" cy="10239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80809712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4B14DE6-8096-8E42-8AC9-E522F2D86E5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35790"/>
          <a:stretch/>
        </p:blipFill>
        <p:spPr>
          <a:xfrm>
            <a:off x="0" y="0"/>
            <a:ext cx="7828389" cy="6858000"/>
          </a:xfrm>
          <a:prstGeom prst="rect">
            <a:avLst/>
          </a:prstGeom>
        </p:spPr>
      </p:pic>
      <p:pic>
        <p:nvPicPr>
          <p:cNvPr id="4" name="Picture 3">
            <a:extLst>
              <a:ext uri="{FF2B5EF4-FFF2-40B4-BE49-F238E27FC236}">
                <a16:creationId xmlns:a16="http://schemas.microsoft.com/office/drawing/2014/main" id="{D29D7E87-00EF-42A5-EE89-21187F0AD14B}"/>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63977" r="-103"/>
          <a:stretch/>
        </p:blipFill>
        <p:spPr>
          <a:xfrm>
            <a:off x="7792050" y="0"/>
            <a:ext cx="4399950" cy="6858000"/>
          </a:xfrm>
          <a:prstGeom prst="rect">
            <a:avLst/>
          </a:prstGeom>
        </p:spPr>
      </p:pic>
      <p:sp>
        <p:nvSpPr>
          <p:cNvPr id="20" name="Title 14">
            <a:extLst>
              <a:ext uri="{FF2B5EF4-FFF2-40B4-BE49-F238E27FC236}">
                <a16:creationId xmlns:a16="http://schemas.microsoft.com/office/drawing/2014/main" id="{49FE3D29-CEF8-13F8-1CD4-73D1C35DCB28}"/>
              </a:ext>
            </a:extLst>
          </p:cNvPr>
          <p:cNvSpPr>
            <a:spLocks noGrp="1"/>
          </p:cNvSpPr>
          <p:nvPr>
            <p:ph type="title"/>
          </p:nvPr>
        </p:nvSpPr>
        <p:spPr>
          <a:xfrm>
            <a:off x="416689" y="156781"/>
            <a:ext cx="6958672" cy="1197458"/>
          </a:xfrm>
        </p:spPr>
        <p:txBody>
          <a:bodyPr/>
          <a:lstStyle>
            <a:lvl1pPr>
              <a:defRPr>
                <a:solidFill>
                  <a:schemeClr val="tx1"/>
                </a:solidFill>
                <a:latin typeface="Arial" panose="020B0604020202020204" pitchFamily="34" charset="0"/>
                <a:cs typeface="Arial" panose="020B0604020202020204" pitchFamily="34" charset="0"/>
              </a:defRPr>
            </a:lvl1pPr>
          </a:lstStyle>
          <a:p>
            <a:r>
              <a:rPr lang="en-GB"/>
              <a:t>Click to edit Master title style</a:t>
            </a:r>
            <a:endParaRPr lang="en-US"/>
          </a:p>
        </p:txBody>
      </p:sp>
      <p:sp>
        <p:nvSpPr>
          <p:cNvPr id="29" name="Text Placeholder 27">
            <a:extLst>
              <a:ext uri="{FF2B5EF4-FFF2-40B4-BE49-F238E27FC236}">
                <a16:creationId xmlns:a16="http://schemas.microsoft.com/office/drawing/2014/main" id="{24901621-45E9-7276-2D53-F80EA7BF8B6B}"/>
              </a:ext>
            </a:extLst>
          </p:cNvPr>
          <p:cNvSpPr>
            <a:spLocks noGrp="1"/>
          </p:cNvSpPr>
          <p:nvPr>
            <p:ph type="body" sz="quarter" idx="10"/>
          </p:nvPr>
        </p:nvSpPr>
        <p:spPr>
          <a:xfrm>
            <a:off x="1068729" y="1717109"/>
            <a:ext cx="6348071" cy="3653541"/>
          </a:xfrm>
        </p:spPr>
        <p:txBody>
          <a:bodyPr>
            <a:noAutofit/>
          </a:bodyPr>
          <a:lstStyle>
            <a:lvl1pPr marL="0" indent="0">
              <a:buNone/>
              <a:defRPr sz="2000">
                <a:solidFill>
                  <a:schemeClr val="tx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GB"/>
              <a:t>Click to edit Master text styles</a:t>
            </a:r>
          </a:p>
        </p:txBody>
      </p:sp>
      <p:sp>
        <p:nvSpPr>
          <p:cNvPr id="5" name="Content Placeholder 3">
            <a:extLst>
              <a:ext uri="{FF2B5EF4-FFF2-40B4-BE49-F238E27FC236}">
                <a16:creationId xmlns:a16="http://schemas.microsoft.com/office/drawing/2014/main" id="{5ABCE283-F2E5-FBCB-C226-5C722E887934}"/>
              </a:ext>
            </a:extLst>
          </p:cNvPr>
          <p:cNvSpPr>
            <a:spLocks noGrp="1"/>
          </p:cNvSpPr>
          <p:nvPr>
            <p:ph sz="quarter" idx="13"/>
          </p:nvPr>
        </p:nvSpPr>
        <p:spPr>
          <a:xfrm>
            <a:off x="7954963" y="1716974"/>
            <a:ext cx="4110037" cy="365353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Content Placeholder 3">
            <a:extLst>
              <a:ext uri="{FF2B5EF4-FFF2-40B4-BE49-F238E27FC236}">
                <a16:creationId xmlns:a16="http://schemas.microsoft.com/office/drawing/2014/main" id="{093F94C5-D39D-4443-CF6A-B2E682009821}"/>
              </a:ext>
            </a:extLst>
          </p:cNvPr>
          <p:cNvSpPr>
            <a:spLocks noGrp="1"/>
          </p:cNvSpPr>
          <p:nvPr>
            <p:ph sz="quarter" idx="14"/>
          </p:nvPr>
        </p:nvSpPr>
        <p:spPr>
          <a:xfrm>
            <a:off x="7954963" y="330200"/>
            <a:ext cx="4110037" cy="10239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93361941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0965ED1-82A6-433D-536A-17EB35473C0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0" name="Title 14">
            <a:extLst>
              <a:ext uri="{FF2B5EF4-FFF2-40B4-BE49-F238E27FC236}">
                <a16:creationId xmlns:a16="http://schemas.microsoft.com/office/drawing/2014/main" id="{49FE3D29-CEF8-13F8-1CD4-73D1C35DCB28}"/>
              </a:ext>
            </a:extLst>
          </p:cNvPr>
          <p:cNvSpPr>
            <a:spLocks noGrp="1"/>
          </p:cNvSpPr>
          <p:nvPr>
            <p:ph type="title"/>
          </p:nvPr>
        </p:nvSpPr>
        <p:spPr>
          <a:xfrm>
            <a:off x="315088" y="169481"/>
            <a:ext cx="11356212" cy="1197458"/>
          </a:xfrm>
        </p:spPr>
        <p:txBody>
          <a:bodyPr/>
          <a:lstStyle>
            <a:lvl1pPr>
              <a:defRPr>
                <a:solidFill>
                  <a:schemeClr val="bg1"/>
                </a:solidFill>
                <a:latin typeface="Arial" panose="020B0604020202020204" pitchFamily="34" charset="0"/>
                <a:cs typeface="Arial" panose="020B0604020202020204" pitchFamily="34" charset="0"/>
              </a:defRPr>
            </a:lvl1pPr>
          </a:lstStyle>
          <a:p>
            <a:r>
              <a:rPr lang="en-GB"/>
              <a:t>Click to edit Master title style</a:t>
            </a:r>
            <a:endParaRPr lang="en-US"/>
          </a:p>
        </p:txBody>
      </p:sp>
      <p:sp>
        <p:nvSpPr>
          <p:cNvPr id="29" name="Text Placeholder 27">
            <a:extLst>
              <a:ext uri="{FF2B5EF4-FFF2-40B4-BE49-F238E27FC236}">
                <a16:creationId xmlns:a16="http://schemas.microsoft.com/office/drawing/2014/main" id="{24901621-45E9-7276-2D53-F80EA7BF8B6B}"/>
              </a:ext>
            </a:extLst>
          </p:cNvPr>
          <p:cNvSpPr>
            <a:spLocks noGrp="1"/>
          </p:cNvSpPr>
          <p:nvPr>
            <p:ph type="body" sz="quarter" idx="10"/>
          </p:nvPr>
        </p:nvSpPr>
        <p:spPr>
          <a:xfrm>
            <a:off x="1068729" y="1717109"/>
            <a:ext cx="6778905" cy="3653541"/>
          </a:xfrm>
        </p:spPr>
        <p:txBody>
          <a:bodyPr>
            <a:noAutofit/>
          </a:bodyPr>
          <a:lstStyle>
            <a:lvl1pPr marL="0" indent="0">
              <a:buNone/>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GB"/>
              <a:t>Click to edit Master text styles</a:t>
            </a:r>
          </a:p>
        </p:txBody>
      </p:sp>
    </p:spTree>
    <p:extLst>
      <p:ext uri="{BB962C8B-B14F-4D97-AF65-F5344CB8AC3E}">
        <p14:creationId xmlns:p14="http://schemas.microsoft.com/office/powerpoint/2010/main" val="365018434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D5E8651-6962-BC61-D795-E325B431FB3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5664424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7CE62DC6-AAF4-614A-4182-EC1608BF90C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9" name="Picture Placeholder 8">
            <a:extLst>
              <a:ext uri="{FF2B5EF4-FFF2-40B4-BE49-F238E27FC236}">
                <a16:creationId xmlns:a16="http://schemas.microsoft.com/office/drawing/2014/main" id="{7286AD0D-1637-70AA-F027-C23C5A4C51CF}"/>
              </a:ext>
            </a:extLst>
          </p:cNvPr>
          <p:cNvSpPr>
            <a:spLocks noGrp="1"/>
          </p:cNvSpPr>
          <p:nvPr>
            <p:ph type="pic" sz="quarter" idx="10"/>
          </p:nvPr>
        </p:nvSpPr>
        <p:spPr>
          <a:xfrm>
            <a:off x="6096000" y="0"/>
            <a:ext cx="6096000" cy="6858000"/>
          </a:xfrm>
        </p:spPr>
        <p:txBody>
          <a:bodyPr/>
          <a:lstStyle/>
          <a:p>
            <a:endParaRPr lang="en-US"/>
          </a:p>
        </p:txBody>
      </p:sp>
      <p:sp>
        <p:nvSpPr>
          <p:cNvPr id="10" name="Picture Placeholder 10">
            <a:extLst>
              <a:ext uri="{FF2B5EF4-FFF2-40B4-BE49-F238E27FC236}">
                <a16:creationId xmlns:a16="http://schemas.microsoft.com/office/drawing/2014/main" id="{32F86B3B-6458-14D0-49FB-B00CFE6333B7}"/>
              </a:ext>
            </a:extLst>
          </p:cNvPr>
          <p:cNvSpPr>
            <a:spLocks noGrp="1"/>
          </p:cNvSpPr>
          <p:nvPr>
            <p:ph type="pic" sz="quarter" idx="11"/>
          </p:nvPr>
        </p:nvSpPr>
        <p:spPr>
          <a:xfrm>
            <a:off x="5509846" y="515815"/>
            <a:ext cx="1757729" cy="2179760"/>
          </a:xfrm>
        </p:spPr>
        <p:txBody>
          <a:bodyPr/>
          <a:lstStyle/>
          <a:p>
            <a:endParaRPr lang="en-US"/>
          </a:p>
        </p:txBody>
      </p:sp>
      <p:sp>
        <p:nvSpPr>
          <p:cNvPr id="13" name="Title 2">
            <a:extLst>
              <a:ext uri="{FF2B5EF4-FFF2-40B4-BE49-F238E27FC236}">
                <a16:creationId xmlns:a16="http://schemas.microsoft.com/office/drawing/2014/main" id="{B1032B9A-522F-1D2A-E93A-7BF5A47AE81D}"/>
              </a:ext>
            </a:extLst>
          </p:cNvPr>
          <p:cNvSpPr>
            <a:spLocks noGrp="1"/>
          </p:cNvSpPr>
          <p:nvPr>
            <p:ph type="title"/>
          </p:nvPr>
        </p:nvSpPr>
        <p:spPr>
          <a:xfrm>
            <a:off x="990600" y="1676400"/>
            <a:ext cx="4117428" cy="3464560"/>
          </a:xfrm>
        </p:spPr>
        <p:txBody>
          <a:bodyPr anchor="t"/>
          <a:lstStyle>
            <a:lvl1pPr fontAlgn="t">
              <a:lnSpc>
                <a:spcPts val="4400"/>
              </a:lnSpc>
              <a:defRPr>
                <a:solidFill>
                  <a:schemeClr val="bg1"/>
                </a:solidFill>
                <a:latin typeface="Arial" panose="020B0604020202020204" pitchFamily="34" charset="0"/>
                <a:cs typeface="Arial" panose="020B060402020202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36413280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15324DC-2000-1ADF-C3F6-1E17B68F268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5A12832-6ED3-686F-6C35-F4B6C2FA3CB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9ADA366-E14E-E3E9-1D46-D038FB89297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22E760-6824-488A-ABE3-FF841E1C4912}" type="datetimeFigureOut">
              <a:rPr lang="en-GB" smtClean="0"/>
              <a:t>06/06/2024</a:t>
            </a:fld>
            <a:endParaRPr lang="en-GB"/>
          </a:p>
        </p:txBody>
      </p:sp>
      <p:sp>
        <p:nvSpPr>
          <p:cNvPr id="5" name="Footer Placeholder 4">
            <a:extLst>
              <a:ext uri="{FF2B5EF4-FFF2-40B4-BE49-F238E27FC236}">
                <a16:creationId xmlns:a16="http://schemas.microsoft.com/office/drawing/2014/main" id="{DB5B2623-40AB-3B4A-95AC-196FED615B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265A17F-D64E-BD4D-22B8-A3A2C11B874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B0C9E6-B29C-478F-A4FA-F47490E8E11E}" type="slidenum">
              <a:rPr lang="en-GB" smtClean="0"/>
              <a:t>‹#›</a:t>
            </a:fld>
            <a:endParaRPr lang="en-GB"/>
          </a:p>
        </p:txBody>
      </p:sp>
    </p:spTree>
    <p:extLst>
      <p:ext uri="{BB962C8B-B14F-4D97-AF65-F5344CB8AC3E}">
        <p14:creationId xmlns:p14="http://schemas.microsoft.com/office/powerpoint/2010/main" val="3181766684"/>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67" r:id="rId4"/>
    <p:sldLayoutId id="2147483668" r:id="rId5"/>
    <p:sldLayoutId id="2147483669" r:id="rId6"/>
    <p:sldLayoutId id="2147483665" r:id="rId7"/>
    <p:sldLayoutId id="2147483662" r:id="rId8"/>
    <p:sldLayoutId id="2147483651" r:id="rId9"/>
    <p:sldLayoutId id="2147483666" r:id="rId10"/>
    <p:sldLayoutId id="2147483661" r:id="rId11"/>
    <p:sldLayoutId id="2147483670" r:id="rId12"/>
    <p:sldLayoutId id="2147483652" r:id="rId13"/>
    <p:sldLayoutId id="2147483653" r:id="rId14"/>
    <p:sldLayoutId id="2147483654" r:id="rId15"/>
    <p:sldLayoutId id="2147483655" r:id="rId16"/>
    <p:sldLayoutId id="2147483656" r:id="rId17"/>
    <p:sldLayoutId id="2147483657" r:id="rId18"/>
    <p:sldLayoutId id="2147483658" r:id="rId19"/>
    <p:sldLayoutId id="2147483659"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1.xml"/><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6.xml"/><Relationship Id="rId5" Type="http://schemas.openxmlformats.org/officeDocument/2006/relationships/image" Target="../media/image16.jpe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5.xml"/><Relationship Id="rId5" Type="http://schemas.openxmlformats.org/officeDocument/2006/relationships/image" Target="../media/image18.png"/><Relationship Id="rId4" Type="http://schemas.openxmlformats.org/officeDocument/2006/relationships/image" Target="../media/image17.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1.xml"/><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speedboat on the water&#10;&#10;Description automatically generated">
            <a:extLst>
              <a:ext uri="{FF2B5EF4-FFF2-40B4-BE49-F238E27FC236}">
                <a16:creationId xmlns:a16="http://schemas.microsoft.com/office/drawing/2014/main" id="{1D1FD670-6B6D-D613-2090-F90C40CE2829}"/>
              </a:ext>
            </a:extLst>
          </p:cNvPr>
          <p:cNvPicPr>
            <a:picLocks noChangeAspect="1"/>
          </p:cNvPicPr>
          <p:nvPr/>
        </p:nvPicPr>
        <p:blipFill rotWithShape="1">
          <a:blip r:embed="rId3">
            <a:alphaModFix amt="70000"/>
            <a:extLst>
              <a:ext uri="{28A0092B-C50C-407E-A947-70E740481C1C}">
                <a14:useLocalDpi xmlns:a14="http://schemas.microsoft.com/office/drawing/2010/main" val="0"/>
              </a:ext>
            </a:extLst>
          </a:blip>
          <a:srcRect l="20715" r="29649" b="1505"/>
          <a:stretch/>
        </p:blipFill>
        <p:spPr>
          <a:xfrm>
            <a:off x="6096000" y="0"/>
            <a:ext cx="6144000" cy="6858000"/>
          </a:xfrm>
          <a:prstGeom prst="rect">
            <a:avLst/>
          </a:prstGeom>
        </p:spPr>
      </p:pic>
      <p:sp>
        <p:nvSpPr>
          <p:cNvPr id="12" name="Title 11">
            <a:extLst>
              <a:ext uri="{FF2B5EF4-FFF2-40B4-BE49-F238E27FC236}">
                <a16:creationId xmlns:a16="http://schemas.microsoft.com/office/drawing/2014/main" id="{B89EB800-06BD-28FD-79DC-A7922A7B82BB}"/>
              </a:ext>
            </a:extLst>
          </p:cNvPr>
          <p:cNvSpPr>
            <a:spLocks noGrp="1"/>
          </p:cNvSpPr>
          <p:nvPr>
            <p:ph type="title"/>
          </p:nvPr>
        </p:nvSpPr>
        <p:spPr>
          <a:xfrm>
            <a:off x="430306" y="3845170"/>
            <a:ext cx="4733366" cy="2051538"/>
          </a:xfrm>
        </p:spPr>
        <p:txBody>
          <a:bodyPr>
            <a:normAutofit/>
          </a:bodyPr>
          <a:lstStyle/>
          <a:p>
            <a:r>
              <a:rPr lang="en-US" sz="4000"/>
              <a:t>Can you design a hydrogen-powered boat?</a:t>
            </a:r>
          </a:p>
        </p:txBody>
      </p:sp>
      <p:pic>
        <p:nvPicPr>
          <p:cNvPr id="22" name="Picture Placeholder 21" descr="A close-up of water droplets&#10;&#10;Description automatically generated">
            <a:extLst>
              <a:ext uri="{FF2B5EF4-FFF2-40B4-BE49-F238E27FC236}">
                <a16:creationId xmlns:a16="http://schemas.microsoft.com/office/drawing/2014/main" id="{9D8A7E12-711D-4BA0-2114-A3B1CE6BA541}"/>
              </a:ext>
            </a:extLst>
          </p:cNvPr>
          <p:cNvPicPr>
            <a:picLocks noGrp="1" noChangeAspect="1"/>
          </p:cNvPicPr>
          <p:nvPr>
            <p:ph type="pic" sz="quarter" idx="11"/>
          </p:nvPr>
        </p:nvPicPr>
        <p:blipFill>
          <a:blip r:embed="rId4">
            <a:extLst>
              <a:ext uri="{28A0092B-C50C-407E-A947-70E740481C1C}">
                <a14:useLocalDpi xmlns:a14="http://schemas.microsoft.com/office/drawing/2010/main" val="0"/>
              </a:ext>
            </a:extLst>
          </a:blip>
          <a:srcRect t="14563" b="14563"/>
          <a:stretch>
            <a:fillRect/>
          </a:stretch>
        </p:blipFill>
        <p:spPr/>
      </p:pic>
      <p:sp>
        <p:nvSpPr>
          <p:cNvPr id="2" name="Rectangle 1">
            <a:extLst>
              <a:ext uri="{FF2B5EF4-FFF2-40B4-BE49-F238E27FC236}">
                <a16:creationId xmlns:a16="http://schemas.microsoft.com/office/drawing/2014/main" id="{03C43274-3AD8-DF24-4016-71C84CC473CE}"/>
              </a:ext>
            </a:extLst>
          </p:cNvPr>
          <p:cNvSpPr/>
          <p:nvPr/>
        </p:nvSpPr>
        <p:spPr>
          <a:xfrm>
            <a:off x="5943600" y="4806462"/>
            <a:ext cx="152400" cy="2051538"/>
          </a:xfrm>
          <a:prstGeom prst="rect">
            <a:avLst/>
          </a:prstGeom>
          <a:solidFill>
            <a:srgbClr val="0AD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9532E684-2743-DCAA-F7BE-17F14347F27C}"/>
              </a:ext>
            </a:extLst>
          </p:cNvPr>
          <p:cNvSpPr/>
          <p:nvPr/>
        </p:nvSpPr>
        <p:spPr>
          <a:xfrm>
            <a:off x="0" y="1793632"/>
            <a:ext cx="152400" cy="2051538"/>
          </a:xfrm>
          <a:prstGeom prst="rect">
            <a:avLst/>
          </a:prstGeom>
          <a:solidFill>
            <a:srgbClr val="0AD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1">
            <a:extLst>
              <a:ext uri="{FF2B5EF4-FFF2-40B4-BE49-F238E27FC236}">
                <a16:creationId xmlns:a16="http://schemas.microsoft.com/office/drawing/2014/main" id="{722F7A60-A58A-70B8-EFAD-1EA2993C4D42}"/>
              </a:ext>
            </a:extLst>
          </p:cNvPr>
          <p:cNvSpPr txBox="1">
            <a:spLocks/>
          </p:cNvSpPr>
          <p:nvPr/>
        </p:nvSpPr>
        <p:spPr>
          <a:xfrm>
            <a:off x="990600" y="1793632"/>
            <a:ext cx="4117428" cy="2051538"/>
          </a:xfrm>
          <a:prstGeom prst="rect">
            <a:avLst/>
          </a:prstGeom>
        </p:spPr>
        <p:txBody>
          <a:bodyPr vert="horz" lIns="91440" tIns="45720" rIns="91440" bIns="45720" rtlCol="0" anchor="ctr">
            <a:normAutofit/>
          </a:bodyPr>
          <a:lstStyle>
            <a:lvl1pPr algn="l" defTabSz="914400" rtl="0" eaLnBrk="1" fontAlgn="t" latinLnBrk="0" hangingPunct="1">
              <a:lnSpc>
                <a:spcPts val="4400"/>
              </a:lnSpc>
              <a:spcBef>
                <a:spcPct val="0"/>
              </a:spcBef>
              <a:buNone/>
              <a:defRPr sz="4400" kern="1200">
                <a:solidFill>
                  <a:schemeClr val="bg1"/>
                </a:solidFill>
                <a:latin typeface="Arial" panose="020B0604020202020204" pitchFamily="34" charset="0"/>
                <a:ea typeface="+mj-ea"/>
                <a:cs typeface="Arial" panose="020B0604020202020204" pitchFamily="34" charset="0"/>
              </a:defRPr>
            </a:lvl1pPr>
          </a:lstStyle>
          <a:p>
            <a:r>
              <a:rPr lang="en-US">
                <a:solidFill>
                  <a:srgbClr val="0AD795"/>
                </a:solidFill>
              </a:rPr>
              <a:t>Lesson One</a:t>
            </a:r>
          </a:p>
        </p:txBody>
      </p:sp>
    </p:spTree>
    <p:extLst>
      <p:ext uri="{BB962C8B-B14F-4D97-AF65-F5344CB8AC3E}">
        <p14:creationId xmlns:p14="http://schemas.microsoft.com/office/powerpoint/2010/main" val="42693825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2" name="Picture 6" descr="Sun on a transparent background. by PRUSSIAART on DeviantArt">
            <a:extLst>
              <a:ext uri="{FF2B5EF4-FFF2-40B4-BE49-F238E27FC236}">
                <a16:creationId xmlns:a16="http://schemas.microsoft.com/office/drawing/2014/main" id="{584EC041-4AB9-3637-CABC-C7D2D4E20E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05329" y="-912565"/>
            <a:ext cx="8683129" cy="8683129"/>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562BC50A-81AC-2368-EE89-28F3B603E30C}"/>
              </a:ext>
            </a:extLst>
          </p:cNvPr>
          <p:cNvSpPr txBox="1">
            <a:spLocks/>
          </p:cNvSpPr>
          <p:nvPr/>
        </p:nvSpPr>
        <p:spPr>
          <a:xfrm>
            <a:off x="1068731" y="1793632"/>
            <a:ext cx="4720178" cy="4497165"/>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b="0" i="0">
                <a:effectLst/>
              </a:rPr>
              <a:t>Hydrogen combined with oxygen is water (H</a:t>
            </a:r>
            <a:r>
              <a:rPr lang="en-GB" sz="2400" b="0" i="0" baseline="-25000">
                <a:effectLst/>
              </a:rPr>
              <a:t>2</a:t>
            </a:r>
            <a:r>
              <a:rPr lang="en-GB" sz="2400" b="0" i="0">
                <a:effectLst/>
              </a:rPr>
              <a:t>O). </a:t>
            </a:r>
            <a:endParaRPr lang="en-GB" sz="2400"/>
          </a:p>
          <a:p>
            <a:r>
              <a:rPr lang="en-GB" sz="2400" b="0" i="0">
                <a:effectLst/>
              </a:rPr>
              <a:t>Hydrogen combined with carbon forms different compounds - or hydrocarbon -  found in natural gas, coal, and petroleum.</a:t>
            </a:r>
          </a:p>
          <a:p>
            <a:pPr marL="0" indent="0" algn="l" fontAlgn="base">
              <a:buNone/>
            </a:pPr>
            <a:r>
              <a:rPr lang="en-GB" sz="2400" b="0" i="0">
                <a:solidFill>
                  <a:srgbClr val="071739"/>
                </a:solidFill>
                <a:effectLst/>
              </a:rPr>
              <a:t>Hydrogen is an energy carrier.</a:t>
            </a:r>
          </a:p>
          <a:p>
            <a:pPr marL="0" indent="0" algn="l" fontAlgn="base">
              <a:buNone/>
            </a:pPr>
            <a:r>
              <a:rPr lang="en-GB" sz="2400" b="0" i="0">
                <a:solidFill>
                  <a:srgbClr val="071739"/>
                </a:solidFill>
                <a:effectLst/>
              </a:rPr>
              <a:t>Energy carriers allow the transport of energy in a usable form from one place to another. </a:t>
            </a:r>
          </a:p>
        </p:txBody>
      </p:sp>
      <p:sp>
        <p:nvSpPr>
          <p:cNvPr id="7" name="Rectangle 6">
            <a:extLst>
              <a:ext uri="{FF2B5EF4-FFF2-40B4-BE49-F238E27FC236}">
                <a16:creationId xmlns:a16="http://schemas.microsoft.com/office/drawing/2014/main" id="{519D97ED-716C-202F-6473-AD7B5ACCB32D}"/>
              </a:ext>
            </a:extLst>
          </p:cNvPr>
          <p:cNvSpPr/>
          <p:nvPr/>
        </p:nvSpPr>
        <p:spPr>
          <a:xfrm>
            <a:off x="0" y="1793632"/>
            <a:ext cx="152400" cy="2051538"/>
          </a:xfrm>
          <a:prstGeom prst="rect">
            <a:avLst/>
          </a:prstGeom>
          <a:solidFill>
            <a:srgbClr val="0AD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9966C68-D436-17B3-8D49-CC838E1CA4D2}"/>
              </a:ext>
            </a:extLst>
          </p:cNvPr>
          <p:cNvSpPr/>
          <p:nvPr/>
        </p:nvSpPr>
        <p:spPr>
          <a:xfrm rot="5400000">
            <a:off x="7045569" y="485251"/>
            <a:ext cx="152400" cy="2051538"/>
          </a:xfrm>
          <a:prstGeom prst="rect">
            <a:avLst/>
          </a:prstGeom>
          <a:solidFill>
            <a:srgbClr val="0AD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9268A4D5-9C77-1189-D730-3A39D2D23070}"/>
              </a:ext>
            </a:extLst>
          </p:cNvPr>
          <p:cNvSpPr txBox="1">
            <a:spLocks/>
          </p:cNvSpPr>
          <p:nvPr/>
        </p:nvSpPr>
        <p:spPr>
          <a:xfrm>
            <a:off x="416689" y="156781"/>
            <a:ext cx="6958672" cy="1197458"/>
          </a:xfrm>
          <a:prstGeom prst="rect">
            <a:avLst/>
          </a:prstGeom>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t>All about Hydrogen</a:t>
            </a:r>
          </a:p>
        </p:txBody>
      </p:sp>
      <p:pic>
        <p:nvPicPr>
          <p:cNvPr id="2" name="Picture 1" descr="A black background with a black square&#10;&#10;Description automatically generated with medium confidence">
            <a:extLst>
              <a:ext uri="{FF2B5EF4-FFF2-40B4-BE49-F238E27FC236}">
                <a16:creationId xmlns:a16="http://schemas.microsoft.com/office/drawing/2014/main" id="{50301AFC-F34E-FFCA-EED2-C10EDC769C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94447" y="1892299"/>
            <a:ext cx="1536700" cy="1536700"/>
          </a:xfrm>
          <a:prstGeom prst="rect">
            <a:avLst/>
          </a:prstGeom>
        </p:spPr>
      </p:pic>
      <p:pic>
        <p:nvPicPr>
          <p:cNvPr id="4" name="Picture 3" descr="A green and white circle with a letter h in it&#10;&#10;Description automatically generated">
            <a:extLst>
              <a:ext uri="{FF2B5EF4-FFF2-40B4-BE49-F238E27FC236}">
                <a16:creationId xmlns:a16="http://schemas.microsoft.com/office/drawing/2014/main" id="{7129790A-D0BE-50EC-A7A7-B4D4D2E67A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72197" y="3592655"/>
            <a:ext cx="1981200" cy="1981200"/>
          </a:xfrm>
          <a:prstGeom prst="rect">
            <a:avLst/>
          </a:prstGeom>
        </p:spPr>
      </p:pic>
    </p:spTree>
    <p:extLst>
      <p:ext uri="{BB962C8B-B14F-4D97-AF65-F5344CB8AC3E}">
        <p14:creationId xmlns:p14="http://schemas.microsoft.com/office/powerpoint/2010/main" val="42681537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up of water droplets&#10;&#10;Description automatically generated">
            <a:extLst>
              <a:ext uri="{FF2B5EF4-FFF2-40B4-BE49-F238E27FC236}">
                <a16:creationId xmlns:a16="http://schemas.microsoft.com/office/drawing/2014/main" id="{A9199F7A-ECEC-62DA-596B-A5F6475F5502}"/>
              </a:ext>
            </a:extLst>
          </p:cNvPr>
          <p:cNvPicPr>
            <a:picLocks noChangeAspect="1"/>
          </p:cNvPicPr>
          <p:nvPr/>
        </p:nvPicPr>
        <p:blipFill rotWithShape="1">
          <a:blip r:embed="rId2">
            <a:extLst>
              <a:ext uri="{28A0092B-C50C-407E-A947-70E740481C1C}">
                <a14:useLocalDpi xmlns:a14="http://schemas.microsoft.com/office/drawing/2010/main" val="0"/>
              </a:ext>
            </a:extLst>
          </a:blip>
          <a:srcRect l="4316" t="6975" r="4906" b="21735"/>
          <a:stretch/>
        </p:blipFill>
        <p:spPr>
          <a:xfrm>
            <a:off x="7954963" y="156782"/>
            <a:ext cx="4083492" cy="5612194"/>
          </a:xfrm>
          <a:prstGeom prst="rect">
            <a:avLst/>
          </a:prstGeom>
        </p:spPr>
      </p:pic>
      <p:sp>
        <p:nvSpPr>
          <p:cNvPr id="4" name="Rectangle 3">
            <a:extLst>
              <a:ext uri="{FF2B5EF4-FFF2-40B4-BE49-F238E27FC236}">
                <a16:creationId xmlns:a16="http://schemas.microsoft.com/office/drawing/2014/main" id="{E7738AA9-1AA5-2511-DF91-0AC8A43D5ED4}"/>
              </a:ext>
            </a:extLst>
          </p:cNvPr>
          <p:cNvSpPr/>
          <p:nvPr/>
        </p:nvSpPr>
        <p:spPr>
          <a:xfrm rot="5400000">
            <a:off x="8992042" y="485251"/>
            <a:ext cx="152400" cy="2051538"/>
          </a:xfrm>
          <a:prstGeom prst="rect">
            <a:avLst/>
          </a:prstGeom>
          <a:solidFill>
            <a:srgbClr val="0AD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4DBB8B-F39A-58EF-4001-59A76CC3EC33}"/>
              </a:ext>
            </a:extLst>
          </p:cNvPr>
          <p:cNvSpPr/>
          <p:nvPr/>
        </p:nvSpPr>
        <p:spPr>
          <a:xfrm>
            <a:off x="0" y="1793632"/>
            <a:ext cx="152400" cy="2051538"/>
          </a:xfrm>
          <a:prstGeom prst="rect">
            <a:avLst/>
          </a:prstGeom>
          <a:solidFill>
            <a:srgbClr val="0AD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Content Placeholder 2">
            <a:extLst>
              <a:ext uri="{FF2B5EF4-FFF2-40B4-BE49-F238E27FC236}">
                <a16:creationId xmlns:a16="http://schemas.microsoft.com/office/drawing/2014/main" id="{5E19C49F-6A34-653F-79A0-927AD4377FDB}"/>
              </a:ext>
            </a:extLst>
          </p:cNvPr>
          <p:cNvSpPr txBox="1">
            <a:spLocks/>
          </p:cNvSpPr>
          <p:nvPr/>
        </p:nvSpPr>
        <p:spPr>
          <a:xfrm>
            <a:off x="1068730" y="1711922"/>
            <a:ext cx="4919559" cy="3525096"/>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fontAlgn="base">
              <a:buNone/>
            </a:pPr>
            <a:r>
              <a:rPr lang="en-GB" sz="2400" b="0" i="0">
                <a:solidFill>
                  <a:srgbClr val="071739"/>
                </a:solidFill>
                <a:effectLst/>
              </a:rPr>
              <a:t>Hydrogen, like electricity, is an energy carrier that must be produced from another substance. </a:t>
            </a:r>
          </a:p>
          <a:p>
            <a:pPr marL="0" indent="0" algn="l" fontAlgn="base">
              <a:buNone/>
            </a:pPr>
            <a:r>
              <a:rPr lang="en-GB" sz="2400" b="0" i="0">
                <a:solidFill>
                  <a:srgbClr val="071739"/>
                </a:solidFill>
                <a:effectLst/>
              </a:rPr>
              <a:t>Hydrogen can be produced—separated—from a variety of sources including water, fossil fuels, or biomass and used as a source of energy or fuel. </a:t>
            </a:r>
          </a:p>
          <a:p>
            <a:pPr marL="0" indent="0" algn="l" fontAlgn="base">
              <a:buNone/>
            </a:pPr>
            <a:r>
              <a:rPr lang="en-GB" sz="2400" b="1" i="0">
                <a:solidFill>
                  <a:srgbClr val="071739"/>
                </a:solidFill>
                <a:effectLst/>
              </a:rPr>
              <a:t>Hydrogen is used to provide energy via a </a:t>
            </a:r>
            <a:r>
              <a:rPr lang="en-GB" sz="2400" b="1" i="0" u="sng">
                <a:solidFill>
                  <a:srgbClr val="071739"/>
                </a:solidFill>
                <a:effectLst/>
              </a:rPr>
              <a:t>fuel cell</a:t>
            </a:r>
            <a:r>
              <a:rPr lang="en-GB" sz="2400" b="1" i="0">
                <a:solidFill>
                  <a:srgbClr val="071739"/>
                </a:solidFill>
                <a:effectLst/>
              </a:rPr>
              <a:t>.</a:t>
            </a:r>
            <a:endParaRPr lang="en-GB" sz="2400" b="1">
              <a:solidFill>
                <a:srgbClr val="071739"/>
              </a:solidFill>
            </a:endParaRPr>
          </a:p>
        </p:txBody>
      </p:sp>
      <p:sp>
        <p:nvSpPr>
          <p:cNvPr id="18" name="Title 1">
            <a:extLst>
              <a:ext uri="{FF2B5EF4-FFF2-40B4-BE49-F238E27FC236}">
                <a16:creationId xmlns:a16="http://schemas.microsoft.com/office/drawing/2014/main" id="{EBCCBD81-0E5E-BB20-E8B7-52BF815A69B9}"/>
              </a:ext>
            </a:extLst>
          </p:cNvPr>
          <p:cNvSpPr txBox="1">
            <a:spLocks/>
          </p:cNvSpPr>
          <p:nvPr/>
        </p:nvSpPr>
        <p:spPr>
          <a:xfrm>
            <a:off x="416689" y="156781"/>
            <a:ext cx="6958672" cy="1197458"/>
          </a:xfrm>
          <a:prstGeom prst="rect">
            <a:avLst/>
          </a:prstGeom>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t>All about Hydrogen</a:t>
            </a:r>
          </a:p>
        </p:txBody>
      </p:sp>
    </p:spTree>
    <p:extLst>
      <p:ext uri="{BB962C8B-B14F-4D97-AF65-F5344CB8AC3E}">
        <p14:creationId xmlns:p14="http://schemas.microsoft.com/office/powerpoint/2010/main" val="6006094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up of water droplets&#10;&#10;Description automatically generated">
            <a:extLst>
              <a:ext uri="{FF2B5EF4-FFF2-40B4-BE49-F238E27FC236}">
                <a16:creationId xmlns:a16="http://schemas.microsoft.com/office/drawing/2014/main" id="{A9199F7A-ECEC-62DA-596B-A5F6475F5502}"/>
              </a:ext>
            </a:extLst>
          </p:cNvPr>
          <p:cNvPicPr>
            <a:picLocks noChangeAspect="1"/>
          </p:cNvPicPr>
          <p:nvPr/>
        </p:nvPicPr>
        <p:blipFill rotWithShape="1">
          <a:blip r:embed="rId2">
            <a:extLst>
              <a:ext uri="{28A0092B-C50C-407E-A947-70E740481C1C}">
                <a14:useLocalDpi xmlns:a14="http://schemas.microsoft.com/office/drawing/2010/main" val="0"/>
              </a:ext>
            </a:extLst>
          </a:blip>
          <a:srcRect l="4317" t="6975" r="1493" b="21735"/>
          <a:stretch/>
        </p:blipFill>
        <p:spPr>
          <a:xfrm>
            <a:off x="7954962" y="156782"/>
            <a:ext cx="4237038" cy="5612194"/>
          </a:xfrm>
          <a:prstGeom prst="rect">
            <a:avLst/>
          </a:prstGeom>
        </p:spPr>
      </p:pic>
      <p:sp>
        <p:nvSpPr>
          <p:cNvPr id="2" name="Title 1">
            <a:extLst>
              <a:ext uri="{FF2B5EF4-FFF2-40B4-BE49-F238E27FC236}">
                <a16:creationId xmlns:a16="http://schemas.microsoft.com/office/drawing/2014/main" id="{069C0158-2AB7-11A8-67BE-FE786527852F}"/>
              </a:ext>
            </a:extLst>
          </p:cNvPr>
          <p:cNvSpPr>
            <a:spLocks noGrp="1"/>
          </p:cNvSpPr>
          <p:nvPr>
            <p:ph type="title"/>
          </p:nvPr>
        </p:nvSpPr>
        <p:spPr/>
        <p:txBody>
          <a:bodyPr/>
          <a:lstStyle/>
          <a:p>
            <a:r>
              <a:rPr lang="en-GB"/>
              <a:t>What is a fuel cell?</a:t>
            </a:r>
          </a:p>
        </p:txBody>
      </p:sp>
      <p:sp>
        <p:nvSpPr>
          <p:cNvPr id="3" name="Content Placeholder 2">
            <a:extLst>
              <a:ext uri="{FF2B5EF4-FFF2-40B4-BE49-F238E27FC236}">
                <a16:creationId xmlns:a16="http://schemas.microsoft.com/office/drawing/2014/main" id="{85B8597C-6396-61DD-91CC-775463272919}"/>
              </a:ext>
            </a:extLst>
          </p:cNvPr>
          <p:cNvSpPr>
            <a:spLocks noGrp="1"/>
          </p:cNvSpPr>
          <p:nvPr>
            <p:ph type="body" sz="quarter" idx="10"/>
          </p:nvPr>
        </p:nvSpPr>
        <p:spPr>
          <a:xfrm>
            <a:off x="1068730" y="1717109"/>
            <a:ext cx="6306632" cy="3653541"/>
          </a:xfrm>
        </p:spPr>
        <p:txBody>
          <a:bodyPr/>
          <a:lstStyle/>
          <a:p>
            <a:pPr marL="0" indent="0">
              <a:buNone/>
            </a:pPr>
            <a:r>
              <a:rPr lang="en-GB" sz="2400"/>
              <a:t>A fuel cell is a device that makes electricity using the energy released by mixing fuel with air, a reaction which creates water and sometimes also carbon dioxide. </a:t>
            </a:r>
          </a:p>
          <a:p>
            <a:pPr marL="0" indent="0">
              <a:buNone/>
            </a:pPr>
            <a:r>
              <a:rPr lang="en-GB" sz="2400"/>
              <a:t>The most common fuel for fuel cells is hydrogen, which when reacted with oxygen from air produces only water. Fuel cells work like a battery being constantly fed with fuel so it never runs out (as long as you have enough fuel). </a:t>
            </a:r>
          </a:p>
        </p:txBody>
      </p:sp>
      <p:sp>
        <p:nvSpPr>
          <p:cNvPr id="4" name="Rectangle 3">
            <a:extLst>
              <a:ext uri="{FF2B5EF4-FFF2-40B4-BE49-F238E27FC236}">
                <a16:creationId xmlns:a16="http://schemas.microsoft.com/office/drawing/2014/main" id="{E7738AA9-1AA5-2511-DF91-0AC8A43D5ED4}"/>
              </a:ext>
            </a:extLst>
          </p:cNvPr>
          <p:cNvSpPr/>
          <p:nvPr/>
        </p:nvSpPr>
        <p:spPr>
          <a:xfrm rot="5400000">
            <a:off x="8992042" y="485251"/>
            <a:ext cx="152400" cy="2051538"/>
          </a:xfrm>
          <a:prstGeom prst="rect">
            <a:avLst/>
          </a:prstGeom>
          <a:solidFill>
            <a:srgbClr val="0AD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4DBB8B-F39A-58EF-4001-59A76CC3EC33}"/>
              </a:ext>
            </a:extLst>
          </p:cNvPr>
          <p:cNvSpPr/>
          <p:nvPr/>
        </p:nvSpPr>
        <p:spPr>
          <a:xfrm>
            <a:off x="0" y="1793632"/>
            <a:ext cx="152400" cy="2051538"/>
          </a:xfrm>
          <a:prstGeom prst="rect">
            <a:avLst/>
          </a:prstGeom>
          <a:solidFill>
            <a:srgbClr val="0AD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Close-up of a car engine&#10;&#10;Description automatically generated">
            <a:extLst>
              <a:ext uri="{FF2B5EF4-FFF2-40B4-BE49-F238E27FC236}">
                <a16:creationId xmlns:a16="http://schemas.microsoft.com/office/drawing/2014/main" id="{03DA49BF-4286-ABA7-6405-3312347D55C9}"/>
              </a:ext>
            </a:extLst>
          </p:cNvPr>
          <p:cNvPicPr>
            <a:picLocks noChangeAspect="1"/>
          </p:cNvPicPr>
          <p:nvPr/>
        </p:nvPicPr>
        <p:blipFill rotWithShape="1">
          <a:blip r:embed="rId3">
            <a:extLst>
              <a:ext uri="{28A0092B-C50C-407E-A947-70E740481C1C}">
                <a14:useLocalDpi xmlns:a14="http://schemas.microsoft.com/office/drawing/2010/main" val="0"/>
              </a:ext>
            </a:extLst>
          </a:blip>
          <a:srcRect l="38443" r="13003"/>
          <a:stretch/>
        </p:blipFill>
        <p:spPr>
          <a:xfrm>
            <a:off x="7954961" y="156780"/>
            <a:ext cx="4090368" cy="5616265"/>
          </a:xfrm>
          <a:prstGeom prst="rect">
            <a:avLst/>
          </a:prstGeom>
        </p:spPr>
      </p:pic>
    </p:spTree>
    <p:extLst>
      <p:ext uri="{BB962C8B-B14F-4D97-AF65-F5344CB8AC3E}">
        <p14:creationId xmlns:p14="http://schemas.microsoft.com/office/powerpoint/2010/main" val="37042469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C0158-2AB7-11A8-67BE-FE786527852F}"/>
              </a:ext>
            </a:extLst>
          </p:cNvPr>
          <p:cNvSpPr>
            <a:spLocks noGrp="1"/>
          </p:cNvSpPr>
          <p:nvPr>
            <p:ph type="title"/>
          </p:nvPr>
        </p:nvSpPr>
        <p:spPr/>
        <p:txBody>
          <a:bodyPr/>
          <a:lstStyle/>
          <a:p>
            <a:r>
              <a:rPr lang="en-GB"/>
              <a:t>What is a fuel cell?</a:t>
            </a:r>
          </a:p>
        </p:txBody>
      </p:sp>
      <p:sp>
        <p:nvSpPr>
          <p:cNvPr id="3" name="Content Placeholder 2">
            <a:extLst>
              <a:ext uri="{FF2B5EF4-FFF2-40B4-BE49-F238E27FC236}">
                <a16:creationId xmlns:a16="http://schemas.microsoft.com/office/drawing/2014/main" id="{85B8597C-6396-61DD-91CC-775463272919}"/>
              </a:ext>
            </a:extLst>
          </p:cNvPr>
          <p:cNvSpPr>
            <a:spLocks noGrp="1"/>
          </p:cNvSpPr>
          <p:nvPr>
            <p:ph type="body" sz="quarter" idx="10"/>
          </p:nvPr>
        </p:nvSpPr>
        <p:spPr>
          <a:xfrm>
            <a:off x="1068730" y="1717109"/>
            <a:ext cx="6306632" cy="3653541"/>
          </a:xfrm>
        </p:spPr>
        <p:txBody>
          <a:bodyPr/>
          <a:lstStyle/>
          <a:p>
            <a:pPr marL="0" indent="0">
              <a:buNone/>
            </a:pPr>
            <a:r>
              <a:rPr lang="en-GB" sz="2400"/>
              <a:t>Fuel cells are an important part of the hydrogen economy. Hydrogen molecules are found in substances such as methane, water and biomass but in all cases some energy is required to extract it. </a:t>
            </a:r>
          </a:p>
          <a:p>
            <a:endParaRPr lang="en-GB" sz="2400"/>
          </a:p>
        </p:txBody>
      </p:sp>
      <p:sp>
        <p:nvSpPr>
          <p:cNvPr id="4" name="Rectangle 3">
            <a:extLst>
              <a:ext uri="{FF2B5EF4-FFF2-40B4-BE49-F238E27FC236}">
                <a16:creationId xmlns:a16="http://schemas.microsoft.com/office/drawing/2014/main" id="{E7738AA9-1AA5-2511-DF91-0AC8A43D5ED4}"/>
              </a:ext>
            </a:extLst>
          </p:cNvPr>
          <p:cNvSpPr/>
          <p:nvPr/>
        </p:nvSpPr>
        <p:spPr>
          <a:xfrm rot="5400000">
            <a:off x="8992042" y="485251"/>
            <a:ext cx="152400" cy="2051538"/>
          </a:xfrm>
          <a:prstGeom prst="rect">
            <a:avLst/>
          </a:prstGeom>
          <a:solidFill>
            <a:srgbClr val="0AD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4DBB8B-F39A-58EF-4001-59A76CC3EC33}"/>
              </a:ext>
            </a:extLst>
          </p:cNvPr>
          <p:cNvSpPr/>
          <p:nvPr/>
        </p:nvSpPr>
        <p:spPr>
          <a:xfrm>
            <a:off x="0" y="1793632"/>
            <a:ext cx="152400" cy="2051538"/>
          </a:xfrm>
          <a:prstGeom prst="rect">
            <a:avLst/>
          </a:prstGeom>
          <a:solidFill>
            <a:srgbClr val="0AD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4">
            <a:extLst>
              <a:ext uri="{FF2B5EF4-FFF2-40B4-BE49-F238E27FC236}">
                <a16:creationId xmlns:a16="http://schemas.microsoft.com/office/drawing/2014/main" id="{0F02A8CD-EF1B-DF0A-B820-B946CADF3A92}"/>
              </a:ext>
            </a:extLst>
          </p:cNvPr>
          <p:cNvSpPr txBox="1">
            <a:spLocks/>
          </p:cNvSpPr>
          <p:nvPr/>
        </p:nvSpPr>
        <p:spPr>
          <a:xfrm>
            <a:off x="7955389" y="460638"/>
            <a:ext cx="4109611" cy="59814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solidFill>
                  <a:srgbClr val="0AD795"/>
                </a:solidFill>
              </a:rPr>
              <a:t>Hydrogen fuel cell</a:t>
            </a:r>
          </a:p>
        </p:txBody>
      </p:sp>
      <p:pic>
        <p:nvPicPr>
          <p:cNvPr id="10" name="Picture 9" descr="Diagram of a diagram of a hydrogen fuel cell&#10;&#10;Description automatically generated">
            <a:extLst>
              <a:ext uri="{FF2B5EF4-FFF2-40B4-BE49-F238E27FC236}">
                <a16:creationId xmlns:a16="http://schemas.microsoft.com/office/drawing/2014/main" id="{A76F481A-6C8B-3433-4A45-7B636F0C317A}"/>
              </a:ext>
            </a:extLst>
          </p:cNvPr>
          <p:cNvPicPr>
            <a:picLocks noChangeAspect="1"/>
          </p:cNvPicPr>
          <p:nvPr/>
        </p:nvPicPr>
        <p:blipFill rotWithShape="1">
          <a:blip r:embed="rId2">
            <a:extLst>
              <a:ext uri="{28A0092B-C50C-407E-A947-70E740481C1C}">
                <a14:useLocalDpi xmlns:a14="http://schemas.microsoft.com/office/drawing/2010/main" val="0"/>
              </a:ext>
            </a:extLst>
          </a:blip>
          <a:srcRect t="5530"/>
          <a:stretch/>
        </p:blipFill>
        <p:spPr>
          <a:xfrm>
            <a:off x="8042473" y="1896034"/>
            <a:ext cx="3810000" cy="3707275"/>
          </a:xfrm>
          <a:prstGeom prst="rect">
            <a:avLst/>
          </a:prstGeom>
        </p:spPr>
      </p:pic>
    </p:spTree>
    <p:extLst>
      <p:ext uri="{BB962C8B-B14F-4D97-AF65-F5344CB8AC3E}">
        <p14:creationId xmlns:p14="http://schemas.microsoft.com/office/powerpoint/2010/main" val="17406848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C0158-2AB7-11A8-67BE-FE786527852F}"/>
              </a:ext>
            </a:extLst>
          </p:cNvPr>
          <p:cNvSpPr>
            <a:spLocks noGrp="1"/>
          </p:cNvSpPr>
          <p:nvPr>
            <p:ph type="title"/>
          </p:nvPr>
        </p:nvSpPr>
        <p:spPr>
          <a:xfrm>
            <a:off x="416689" y="438663"/>
            <a:ext cx="7015389" cy="1197458"/>
          </a:xfrm>
        </p:spPr>
        <p:txBody>
          <a:bodyPr>
            <a:normAutofit fontScale="90000"/>
          </a:bodyPr>
          <a:lstStyle/>
          <a:p>
            <a:r>
              <a:rPr lang="en-GB"/>
              <a:t>How to separate hydrogen from water</a:t>
            </a:r>
          </a:p>
        </p:txBody>
      </p:sp>
      <p:sp>
        <p:nvSpPr>
          <p:cNvPr id="3" name="Content Placeholder 2">
            <a:extLst>
              <a:ext uri="{FF2B5EF4-FFF2-40B4-BE49-F238E27FC236}">
                <a16:creationId xmlns:a16="http://schemas.microsoft.com/office/drawing/2014/main" id="{85B8597C-6396-61DD-91CC-775463272919}"/>
              </a:ext>
            </a:extLst>
          </p:cNvPr>
          <p:cNvSpPr>
            <a:spLocks noGrp="1"/>
          </p:cNvSpPr>
          <p:nvPr>
            <p:ph type="body" sz="quarter" idx="10"/>
          </p:nvPr>
        </p:nvSpPr>
        <p:spPr>
          <a:xfrm>
            <a:off x="1068730" y="1717109"/>
            <a:ext cx="6363348" cy="3653541"/>
          </a:xfrm>
        </p:spPr>
        <p:txBody>
          <a:bodyPr/>
          <a:lstStyle/>
          <a:p>
            <a:pPr marL="0" indent="0">
              <a:buNone/>
            </a:pPr>
            <a:r>
              <a:rPr lang="en-GB" sz="2400"/>
              <a:t>Hydrogen is the most abundant element in our </a:t>
            </a:r>
            <a:r>
              <a:rPr lang="en-GB" sz="2400" err="1"/>
              <a:t>universe.The</a:t>
            </a:r>
            <a:r>
              <a:rPr lang="en-GB" sz="2400"/>
              <a:t> problem is it is never alone. </a:t>
            </a:r>
          </a:p>
          <a:p>
            <a:pPr marL="0" indent="0">
              <a:buNone/>
            </a:pPr>
            <a:r>
              <a:rPr lang="en-GB" sz="2400"/>
              <a:t>Hydrogen exists as compound with Oxygen or Carbon. To extract Hydrogen, and </a:t>
            </a:r>
            <a:r>
              <a:rPr lang="en-GB" sz="2400" b="1"/>
              <a:t>energy,</a:t>
            </a:r>
            <a:r>
              <a:rPr lang="en-GB" sz="2400"/>
              <a:t> we must use a process called </a:t>
            </a:r>
            <a:r>
              <a:rPr lang="en-GB" sz="2400" b="1"/>
              <a:t>electrolysis</a:t>
            </a:r>
            <a:r>
              <a:rPr lang="en-GB" sz="2400"/>
              <a:t>. </a:t>
            </a:r>
            <a:endParaRPr lang="en-GB" sz="2400" b="0" i="0" u="none" strike="noStrike">
              <a:solidFill>
                <a:srgbClr val="000000"/>
              </a:solidFill>
              <a:effectLst/>
            </a:endParaRPr>
          </a:p>
          <a:p>
            <a:r>
              <a:rPr lang="en-GB" sz="2400" b="0" i="0" u="none" strike="noStrike">
                <a:solidFill>
                  <a:srgbClr val="000000"/>
                </a:solidFill>
                <a:effectLst/>
              </a:rPr>
              <a:t>This process is often referred to as water splitting, and it can be described by the following chemical reaction:</a:t>
            </a:r>
            <a:endParaRPr lang="en-GB" sz="2400"/>
          </a:p>
          <a:p>
            <a:endParaRPr lang="en-GB" sz="2400"/>
          </a:p>
        </p:txBody>
      </p:sp>
      <p:sp>
        <p:nvSpPr>
          <p:cNvPr id="4" name="Rectangle 3">
            <a:extLst>
              <a:ext uri="{FF2B5EF4-FFF2-40B4-BE49-F238E27FC236}">
                <a16:creationId xmlns:a16="http://schemas.microsoft.com/office/drawing/2014/main" id="{E7738AA9-1AA5-2511-DF91-0AC8A43D5ED4}"/>
              </a:ext>
            </a:extLst>
          </p:cNvPr>
          <p:cNvSpPr/>
          <p:nvPr/>
        </p:nvSpPr>
        <p:spPr>
          <a:xfrm rot="5400000">
            <a:off x="8992042" y="485251"/>
            <a:ext cx="152400" cy="2051538"/>
          </a:xfrm>
          <a:prstGeom prst="rect">
            <a:avLst/>
          </a:prstGeom>
          <a:solidFill>
            <a:srgbClr val="0AD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4DBB8B-F39A-58EF-4001-59A76CC3EC33}"/>
              </a:ext>
            </a:extLst>
          </p:cNvPr>
          <p:cNvSpPr/>
          <p:nvPr/>
        </p:nvSpPr>
        <p:spPr>
          <a:xfrm>
            <a:off x="0" y="1793632"/>
            <a:ext cx="152400" cy="2051538"/>
          </a:xfrm>
          <a:prstGeom prst="rect">
            <a:avLst/>
          </a:prstGeom>
          <a:solidFill>
            <a:srgbClr val="0AD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3D5DCDA7-1B34-F312-B367-DE6D97CF097D}"/>
              </a:ext>
            </a:extLst>
          </p:cNvPr>
          <p:cNvSpPr txBox="1"/>
          <p:nvPr/>
        </p:nvSpPr>
        <p:spPr>
          <a:xfrm>
            <a:off x="1068730" y="4885034"/>
            <a:ext cx="5369522" cy="707886"/>
          </a:xfrm>
          <a:prstGeom prst="rect">
            <a:avLst/>
          </a:prstGeom>
          <a:noFill/>
        </p:spPr>
        <p:txBody>
          <a:bodyPr wrap="square">
            <a:spAutoFit/>
          </a:bodyPr>
          <a:lstStyle/>
          <a:p>
            <a:r>
              <a:rPr lang="en-GB" sz="4000" b="1" i="0" u="none" strike="noStrike">
                <a:solidFill>
                  <a:srgbClr val="0AD795"/>
                </a:solidFill>
                <a:effectLst/>
              </a:rPr>
              <a:t>2H</a:t>
            </a:r>
            <a:r>
              <a:rPr lang="en-GB" sz="4000" b="1" i="0" u="none" strike="noStrike" baseline="-25000">
                <a:solidFill>
                  <a:srgbClr val="0AD795"/>
                </a:solidFill>
                <a:effectLst/>
              </a:rPr>
              <a:t>2</a:t>
            </a:r>
            <a:r>
              <a:rPr lang="en-GB" sz="4000" b="1" i="0" u="none" strike="noStrike">
                <a:solidFill>
                  <a:srgbClr val="0AD795"/>
                </a:solidFill>
                <a:effectLst/>
              </a:rPr>
              <a:t>O → 2H</a:t>
            </a:r>
            <a:r>
              <a:rPr lang="en-GB" sz="4000" b="1" i="0" u="none" strike="noStrike" baseline="-25000">
                <a:solidFill>
                  <a:srgbClr val="0AD795"/>
                </a:solidFill>
                <a:effectLst/>
              </a:rPr>
              <a:t>2</a:t>
            </a:r>
            <a:r>
              <a:rPr lang="en-GB" sz="4000" b="1" i="0" u="none" strike="noStrike">
                <a:solidFill>
                  <a:srgbClr val="0AD795"/>
                </a:solidFill>
                <a:effectLst/>
              </a:rPr>
              <a:t> + O</a:t>
            </a:r>
            <a:r>
              <a:rPr lang="en-GB" sz="4000" b="1" i="0" u="none" strike="noStrike" baseline="-25000">
                <a:solidFill>
                  <a:srgbClr val="0AD795"/>
                </a:solidFill>
                <a:effectLst/>
              </a:rPr>
              <a:t>2</a:t>
            </a:r>
            <a:endParaRPr lang="en-GB" sz="4000" b="1">
              <a:solidFill>
                <a:srgbClr val="0AD795"/>
              </a:solidFill>
            </a:endParaRPr>
          </a:p>
        </p:txBody>
      </p:sp>
      <p:sp>
        <p:nvSpPr>
          <p:cNvPr id="8" name="Text Placeholder 4">
            <a:extLst>
              <a:ext uri="{FF2B5EF4-FFF2-40B4-BE49-F238E27FC236}">
                <a16:creationId xmlns:a16="http://schemas.microsoft.com/office/drawing/2014/main" id="{C4311566-59BE-3684-08C2-FBE9FB502511}"/>
              </a:ext>
            </a:extLst>
          </p:cNvPr>
          <p:cNvSpPr txBox="1">
            <a:spLocks/>
          </p:cNvSpPr>
          <p:nvPr/>
        </p:nvSpPr>
        <p:spPr>
          <a:xfrm>
            <a:off x="7955389" y="460638"/>
            <a:ext cx="4109611" cy="59814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solidFill>
                  <a:srgbClr val="0AD795"/>
                </a:solidFill>
              </a:rPr>
              <a:t>Hydrogen fuel cell</a:t>
            </a:r>
          </a:p>
        </p:txBody>
      </p:sp>
      <p:pic>
        <p:nvPicPr>
          <p:cNvPr id="9" name="Picture 8" descr="Diagram of a diagram of a hydrogen fuel cell&#10;&#10;Description automatically generated">
            <a:extLst>
              <a:ext uri="{FF2B5EF4-FFF2-40B4-BE49-F238E27FC236}">
                <a16:creationId xmlns:a16="http://schemas.microsoft.com/office/drawing/2014/main" id="{EC4B3D64-A952-215E-C24B-56E999014018}"/>
              </a:ext>
            </a:extLst>
          </p:cNvPr>
          <p:cNvPicPr>
            <a:picLocks noChangeAspect="1"/>
          </p:cNvPicPr>
          <p:nvPr/>
        </p:nvPicPr>
        <p:blipFill rotWithShape="1">
          <a:blip r:embed="rId2">
            <a:extLst>
              <a:ext uri="{28A0092B-C50C-407E-A947-70E740481C1C}">
                <a14:useLocalDpi xmlns:a14="http://schemas.microsoft.com/office/drawing/2010/main" val="0"/>
              </a:ext>
            </a:extLst>
          </a:blip>
          <a:srcRect t="5530"/>
          <a:stretch/>
        </p:blipFill>
        <p:spPr>
          <a:xfrm>
            <a:off x="8042473" y="1896034"/>
            <a:ext cx="3810000" cy="3707275"/>
          </a:xfrm>
          <a:prstGeom prst="rect">
            <a:avLst/>
          </a:prstGeom>
        </p:spPr>
      </p:pic>
    </p:spTree>
    <p:extLst>
      <p:ext uri="{BB962C8B-B14F-4D97-AF65-F5344CB8AC3E}">
        <p14:creationId xmlns:p14="http://schemas.microsoft.com/office/powerpoint/2010/main" val="28863115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F57DB60-774F-57C7-24A0-25D2C5A17AA8}"/>
              </a:ext>
            </a:extLst>
          </p:cNvPr>
          <p:cNvSpPr>
            <a:spLocks noGrp="1"/>
          </p:cNvSpPr>
          <p:nvPr>
            <p:ph type="title"/>
          </p:nvPr>
        </p:nvSpPr>
        <p:spPr/>
        <p:txBody>
          <a:bodyPr/>
          <a:lstStyle/>
          <a:p>
            <a:r>
              <a:rPr lang="en-US">
                <a:solidFill>
                  <a:srgbClr val="0AD795"/>
                </a:solidFill>
              </a:rPr>
              <a:t>Activity</a:t>
            </a:r>
            <a:r>
              <a:rPr lang="en-US"/>
              <a:t> - making hydrogen</a:t>
            </a:r>
          </a:p>
        </p:txBody>
      </p:sp>
      <p:sp>
        <p:nvSpPr>
          <p:cNvPr id="3" name="Rectangle 2">
            <a:extLst>
              <a:ext uri="{FF2B5EF4-FFF2-40B4-BE49-F238E27FC236}">
                <a16:creationId xmlns:a16="http://schemas.microsoft.com/office/drawing/2014/main" id="{3AC10D5F-A525-A9C5-5A71-A896CE225CF6}"/>
              </a:ext>
            </a:extLst>
          </p:cNvPr>
          <p:cNvSpPr/>
          <p:nvPr/>
        </p:nvSpPr>
        <p:spPr>
          <a:xfrm>
            <a:off x="0" y="1793632"/>
            <a:ext cx="152400" cy="2051538"/>
          </a:xfrm>
          <a:prstGeom prst="rect">
            <a:avLst/>
          </a:prstGeom>
          <a:solidFill>
            <a:srgbClr val="0AD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23">
            <a:extLst>
              <a:ext uri="{FF2B5EF4-FFF2-40B4-BE49-F238E27FC236}">
                <a16:creationId xmlns:a16="http://schemas.microsoft.com/office/drawing/2014/main" id="{27C7E6AB-6CD5-D489-25BA-C2DFC2064DDC}"/>
              </a:ext>
            </a:extLst>
          </p:cNvPr>
          <p:cNvSpPr>
            <a:spLocks noGrp="1"/>
          </p:cNvSpPr>
          <p:nvPr>
            <p:ph type="body" sz="quarter" idx="10"/>
          </p:nvPr>
        </p:nvSpPr>
        <p:spPr>
          <a:xfrm>
            <a:off x="1068729" y="1717110"/>
            <a:ext cx="4534549" cy="3508654"/>
          </a:xfrm>
        </p:spPr>
        <p:txBody>
          <a:bodyPr/>
          <a:lstStyle/>
          <a:p>
            <a:r>
              <a:rPr lang="en-US" sz="2400"/>
              <a:t>Separating Hydrogen from water is easy! Let’s give it a go. </a:t>
            </a:r>
          </a:p>
          <a:p>
            <a:r>
              <a:rPr lang="en-US" sz="2400">
                <a:solidFill>
                  <a:srgbClr val="0AD795"/>
                </a:solidFill>
              </a:rPr>
              <a:t>Using your lab sheet, follow the instructions.</a:t>
            </a:r>
          </a:p>
          <a:p>
            <a:r>
              <a:rPr lang="en-US" sz="2400"/>
              <a:t>If you are successful, you will see tiny Hydrogen bubbles forming in the water at the pencil point. </a:t>
            </a:r>
          </a:p>
          <a:p>
            <a:endParaRPr lang="en-US" sz="2400"/>
          </a:p>
        </p:txBody>
      </p:sp>
      <p:sp>
        <p:nvSpPr>
          <p:cNvPr id="7" name="Rectangle 6">
            <a:extLst>
              <a:ext uri="{FF2B5EF4-FFF2-40B4-BE49-F238E27FC236}">
                <a16:creationId xmlns:a16="http://schemas.microsoft.com/office/drawing/2014/main" id="{BA7516E1-C1D4-F0BA-58E8-D49D31C31275}"/>
              </a:ext>
            </a:extLst>
          </p:cNvPr>
          <p:cNvSpPr/>
          <p:nvPr/>
        </p:nvSpPr>
        <p:spPr>
          <a:xfrm rot="5400000">
            <a:off x="8992042" y="485251"/>
            <a:ext cx="152400" cy="2051538"/>
          </a:xfrm>
          <a:prstGeom prst="rect">
            <a:avLst/>
          </a:prstGeom>
          <a:solidFill>
            <a:srgbClr val="0AD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battery and pencils in a glass&#10;&#10;Description automatically generated">
            <a:extLst>
              <a:ext uri="{FF2B5EF4-FFF2-40B4-BE49-F238E27FC236}">
                <a16:creationId xmlns:a16="http://schemas.microsoft.com/office/drawing/2014/main" id="{4416596D-3E40-67E5-652E-83332E2BEE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19521" y="1870635"/>
            <a:ext cx="2908300" cy="3022600"/>
          </a:xfrm>
          <a:prstGeom prst="rect">
            <a:avLst/>
          </a:prstGeom>
        </p:spPr>
      </p:pic>
    </p:spTree>
    <p:extLst>
      <p:ext uri="{BB962C8B-B14F-4D97-AF65-F5344CB8AC3E}">
        <p14:creationId xmlns:p14="http://schemas.microsoft.com/office/powerpoint/2010/main" val="7582213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F57DB60-774F-57C7-24A0-25D2C5A17AA8}"/>
              </a:ext>
            </a:extLst>
          </p:cNvPr>
          <p:cNvSpPr>
            <a:spLocks noGrp="1"/>
          </p:cNvSpPr>
          <p:nvPr>
            <p:ph type="title"/>
          </p:nvPr>
        </p:nvSpPr>
        <p:spPr/>
        <p:txBody>
          <a:bodyPr/>
          <a:lstStyle/>
          <a:p>
            <a:r>
              <a:rPr lang="en-US">
                <a:solidFill>
                  <a:srgbClr val="0AD795"/>
                </a:solidFill>
              </a:rPr>
              <a:t>Talking partners </a:t>
            </a:r>
            <a:r>
              <a:rPr lang="en-US"/>
              <a:t>- making hydrogen</a:t>
            </a:r>
          </a:p>
        </p:txBody>
      </p:sp>
      <p:sp>
        <p:nvSpPr>
          <p:cNvPr id="3" name="Rectangle 2">
            <a:extLst>
              <a:ext uri="{FF2B5EF4-FFF2-40B4-BE49-F238E27FC236}">
                <a16:creationId xmlns:a16="http://schemas.microsoft.com/office/drawing/2014/main" id="{3AC10D5F-A525-A9C5-5A71-A896CE225CF6}"/>
              </a:ext>
            </a:extLst>
          </p:cNvPr>
          <p:cNvSpPr/>
          <p:nvPr/>
        </p:nvSpPr>
        <p:spPr>
          <a:xfrm>
            <a:off x="0" y="1793632"/>
            <a:ext cx="152400" cy="2051538"/>
          </a:xfrm>
          <a:prstGeom prst="rect">
            <a:avLst/>
          </a:prstGeom>
          <a:solidFill>
            <a:srgbClr val="0AD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23">
            <a:extLst>
              <a:ext uri="{FF2B5EF4-FFF2-40B4-BE49-F238E27FC236}">
                <a16:creationId xmlns:a16="http://schemas.microsoft.com/office/drawing/2014/main" id="{27C7E6AB-6CD5-D489-25BA-C2DFC2064DDC}"/>
              </a:ext>
            </a:extLst>
          </p:cNvPr>
          <p:cNvSpPr>
            <a:spLocks noGrp="1"/>
          </p:cNvSpPr>
          <p:nvPr>
            <p:ph type="body" sz="quarter" idx="10"/>
          </p:nvPr>
        </p:nvSpPr>
        <p:spPr>
          <a:xfrm>
            <a:off x="1068729" y="2011680"/>
            <a:ext cx="6279722" cy="3214084"/>
          </a:xfrm>
        </p:spPr>
        <p:txBody>
          <a:bodyPr/>
          <a:lstStyle/>
          <a:p>
            <a:pPr marL="342900" indent="-342900">
              <a:buFont typeface="Arial" panose="020B0604020202020204" pitchFamily="34" charset="0"/>
              <a:buChar char="•"/>
            </a:pPr>
            <a:r>
              <a:rPr lang="en-GB" sz="2400"/>
              <a:t>How could you test if the bubbles were hydrogen?</a:t>
            </a:r>
          </a:p>
          <a:p>
            <a:pPr marL="342900" indent="-342900">
              <a:buFont typeface="Arial" panose="020B0604020202020204" pitchFamily="34" charset="0"/>
              <a:buChar char="•"/>
            </a:pPr>
            <a:r>
              <a:rPr lang="en-GB" sz="2400"/>
              <a:t>Were bubbles formed near both pencils? What other gas could be present?</a:t>
            </a:r>
            <a:endParaRPr lang="en-GB" sz="3200"/>
          </a:p>
          <a:p>
            <a:endParaRPr lang="en-GB" sz="2400" b="1">
              <a:solidFill>
                <a:srgbClr val="0AD795"/>
              </a:solidFill>
            </a:endParaRPr>
          </a:p>
          <a:p>
            <a:r>
              <a:rPr lang="en-GB" sz="2400" b="1">
                <a:solidFill>
                  <a:srgbClr val="0AD795"/>
                </a:solidFill>
              </a:rPr>
              <a:t>Challenge:</a:t>
            </a:r>
          </a:p>
          <a:p>
            <a:r>
              <a:rPr lang="en-GB" sz="2400">
                <a:solidFill>
                  <a:srgbClr val="0AD795"/>
                </a:solidFill>
              </a:rPr>
              <a:t>How could this experiment be improved? </a:t>
            </a:r>
          </a:p>
        </p:txBody>
      </p:sp>
      <p:sp>
        <p:nvSpPr>
          <p:cNvPr id="4" name="Rectangle 3">
            <a:extLst>
              <a:ext uri="{FF2B5EF4-FFF2-40B4-BE49-F238E27FC236}">
                <a16:creationId xmlns:a16="http://schemas.microsoft.com/office/drawing/2014/main" id="{37D91A55-02F9-DE4A-B958-F1804738FF64}"/>
              </a:ext>
            </a:extLst>
          </p:cNvPr>
          <p:cNvSpPr/>
          <p:nvPr/>
        </p:nvSpPr>
        <p:spPr>
          <a:xfrm rot="5400000">
            <a:off x="8992042" y="485251"/>
            <a:ext cx="152400" cy="2051538"/>
          </a:xfrm>
          <a:prstGeom prst="rect">
            <a:avLst/>
          </a:prstGeom>
          <a:solidFill>
            <a:srgbClr val="0AD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white line drawing of two people talking&#10;&#10;Description automatically generated">
            <a:extLst>
              <a:ext uri="{FF2B5EF4-FFF2-40B4-BE49-F238E27FC236}">
                <a16:creationId xmlns:a16="http://schemas.microsoft.com/office/drawing/2014/main" id="{A5E44078-1086-611B-EFB1-BEE59B408B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58374" y="1827570"/>
            <a:ext cx="2252992" cy="2308212"/>
          </a:xfrm>
          <a:prstGeom prst="rect">
            <a:avLst/>
          </a:prstGeom>
        </p:spPr>
      </p:pic>
    </p:spTree>
    <p:extLst>
      <p:ext uri="{BB962C8B-B14F-4D97-AF65-F5344CB8AC3E}">
        <p14:creationId xmlns:p14="http://schemas.microsoft.com/office/powerpoint/2010/main" val="9524859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D1DF3E72-43B0-59F4-B949-D86066527195}"/>
              </a:ext>
            </a:extLst>
          </p:cNvPr>
          <p:cNvSpPr txBox="1">
            <a:spLocks/>
          </p:cNvSpPr>
          <p:nvPr/>
        </p:nvSpPr>
        <p:spPr>
          <a:xfrm>
            <a:off x="1068730" y="2011680"/>
            <a:ext cx="9025772" cy="321408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mj-lt"/>
              <a:buAutoNum type="arabicPeriod"/>
            </a:pPr>
            <a:r>
              <a:rPr lang="en-GB" sz="2400"/>
              <a:t>Why is Hydrogen an important renewable energy resource?</a:t>
            </a:r>
            <a:br>
              <a:rPr lang="en-GB" sz="2400"/>
            </a:br>
            <a:endParaRPr lang="en-GB" sz="2400"/>
          </a:p>
          <a:p>
            <a:pPr marL="457200" indent="-457200">
              <a:buFont typeface="+mj-lt"/>
              <a:buAutoNum type="arabicPeriod"/>
            </a:pPr>
            <a:r>
              <a:rPr lang="en-GB" sz="2400"/>
              <a:t>Why is it important for us to be able to make Hydrogen from seawater instead of pure water?</a:t>
            </a:r>
            <a:br>
              <a:rPr lang="en-GB" sz="2400"/>
            </a:br>
            <a:endParaRPr lang="en-GB" sz="2400"/>
          </a:p>
          <a:p>
            <a:pPr marL="457200" indent="-457200">
              <a:buFont typeface="+mj-lt"/>
              <a:buAutoNum type="arabicPeriod"/>
            </a:pPr>
            <a:r>
              <a:rPr lang="en-GB" sz="2400"/>
              <a:t>What could you do to promote energy conservation and renewable energy use in your school or community?</a:t>
            </a:r>
          </a:p>
          <a:p>
            <a:pPr marL="457200" indent="-457200">
              <a:buFont typeface="+mj-lt"/>
              <a:buAutoNum type="arabicPeriod"/>
            </a:pPr>
            <a:endParaRPr lang="en-GB" sz="2400" b="1" i="1"/>
          </a:p>
          <a:p>
            <a:pPr marL="457200" indent="-457200">
              <a:buFont typeface="+mj-lt"/>
              <a:buAutoNum type="arabicPeriod"/>
            </a:pPr>
            <a:r>
              <a:rPr lang="en-GB" sz="2400" b="1" i="1">
                <a:solidFill>
                  <a:srgbClr val="0AD795"/>
                </a:solidFill>
              </a:rPr>
              <a:t>What do you need to know next?</a:t>
            </a:r>
          </a:p>
          <a:p>
            <a:endParaRPr lang="en-US" sz="2400"/>
          </a:p>
        </p:txBody>
      </p:sp>
      <p:sp>
        <p:nvSpPr>
          <p:cNvPr id="9" name="Title 8">
            <a:extLst>
              <a:ext uri="{FF2B5EF4-FFF2-40B4-BE49-F238E27FC236}">
                <a16:creationId xmlns:a16="http://schemas.microsoft.com/office/drawing/2014/main" id="{BF57DB60-774F-57C7-24A0-25D2C5A17AA8}"/>
              </a:ext>
            </a:extLst>
          </p:cNvPr>
          <p:cNvSpPr>
            <a:spLocks noGrp="1"/>
          </p:cNvSpPr>
          <p:nvPr>
            <p:ph type="title"/>
          </p:nvPr>
        </p:nvSpPr>
        <p:spPr/>
        <p:txBody>
          <a:bodyPr/>
          <a:lstStyle/>
          <a:p>
            <a:r>
              <a:rPr lang="en-US">
                <a:solidFill>
                  <a:srgbClr val="0AD795"/>
                </a:solidFill>
              </a:rPr>
              <a:t>Plenary</a:t>
            </a:r>
          </a:p>
        </p:txBody>
      </p:sp>
      <p:sp>
        <p:nvSpPr>
          <p:cNvPr id="15" name="Text Placeholder 14">
            <a:extLst>
              <a:ext uri="{FF2B5EF4-FFF2-40B4-BE49-F238E27FC236}">
                <a16:creationId xmlns:a16="http://schemas.microsoft.com/office/drawing/2014/main" id="{2A194F94-7D2C-9FE7-E6E6-64B085CE9610}"/>
              </a:ext>
            </a:extLst>
          </p:cNvPr>
          <p:cNvSpPr>
            <a:spLocks noGrp="1"/>
          </p:cNvSpPr>
          <p:nvPr>
            <p:ph type="body" sz="quarter" idx="10"/>
          </p:nvPr>
        </p:nvSpPr>
        <p:spPr>
          <a:xfrm>
            <a:off x="315088" y="1096303"/>
            <a:ext cx="6778905" cy="450708"/>
          </a:xfrm>
        </p:spPr>
        <p:txBody>
          <a:bodyPr/>
          <a:lstStyle/>
          <a:p>
            <a:r>
              <a:rPr lang="en-US"/>
              <a:t>Discuss the following questions:</a:t>
            </a:r>
          </a:p>
        </p:txBody>
      </p:sp>
      <p:sp>
        <p:nvSpPr>
          <p:cNvPr id="3" name="Rectangle 2">
            <a:extLst>
              <a:ext uri="{FF2B5EF4-FFF2-40B4-BE49-F238E27FC236}">
                <a16:creationId xmlns:a16="http://schemas.microsoft.com/office/drawing/2014/main" id="{3656AB96-6854-06D4-B32C-A42F018619BB}"/>
              </a:ext>
            </a:extLst>
          </p:cNvPr>
          <p:cNvSpPr/>
          <p:nvPr/>
        </p:nvSpPr>
        <p:spPr>
          <a:xfrm>
            <a:off x="0" y="1793632"/>
            <a:ext cx="152400" cy="2051538"/>
          </a:xfrm>
          <a:prstGeom prst="rect">
            <a:avLst/>
          </a:prstGeom>
          <a:solidFill>
            <a:srgbClr val="0AD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0D8B463B-E407-366D-B3CA-075C0ADA0390}"/>
              </a:ext>
            </a:extLst>
          </p:cNvPr>
          <p:cNvSpPr/>
          <p:nvPr/>
        </p:nvSpPr>
        <p:spPr>
          <a:xfrm rot="16200000">
            <a:off x="8992532" y="490399"/>
            <a:ext cx="152400" cy="2051538"/>
          </a:xfrm>
          <a:prstGeom prst="rect">
            <a:avLst/>
          </a:prstGeom>
          <a:solidFill>
            <a:srgbClr val="0AD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505940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8CDBDD-8DA4-9FBE-C904-057735E9AC9E}"/>
              </a:ext>
            </a:extLst>
          </p:cNvPr>
          <p:cNvSpPr>
            <a:spLocks noGrp="1"/>
          </p:cNvSpPr>
          <p:nvPr>
            <p:ph type="title"/>
          </p:nvPr>
        </p:nvSpPr>
        <p:spPr/>
        <p:txBody>
          <a:bodyPr/>
          <a:lstStyle/>
          <a:p>
            <a:r>
              <a:rPr lang="en-GB"/>
              <a:t>How successful were you?</a:t>
            </a:r>
          </a:p>
        </p:txBody>
      </p:sp>
      <p:sp>
        <p:nvSpPr>
          <p:cNvPr id="3" name="Content Placeholder 2">
            <a:extLst>
              <a:ext uri="{FF2B5EF4-FFF2-40B4-BE49-F238E27FC236}">
                <a16:creationId xmlns:a16="http://schemas.microsoft.com/office/drawing/2014/main" id="{7E99F6F6-2EF9-F4FB-EFE4-3D0357F19366}"/>
              </a:ext>
            </a:extLst>
          </p:cNvPr>
          <p:cNvSpPr>
            <a:spLocks noGrp="1"/>
          </p:cNvSpPr>
          <p:nvPr>
            <p:ph type="body" sz="quarter" idx="10"/>
          </p:nvPr>
        </p:nvSpPr>
        <p:spPr>
          <a:xfrm>
            <a:off x="1068729" y="1717109"/>
            <a:ext cx="7841515" cy="3653541"/>
          </a:xfrm>
        </p:spPr>
        <p:txBody>
          <a:bodyPr/>
          <a:lstStyle/>
          <a:p>
            <a:pPr marL="0" indent="0">
              <a:buNone/>
            </a:pPr>
            <a:r>
              <a:rPr lang="en-GB" sz="2400" b="1" dirty="0"/>
              <a:t>How well do you understand the following?</a:t>
            </a:r>
          </a:p>
          <a:p>
            <a:pPr>
              <a:buFont typeface="Wingdings" panose="05000000000000000000" pitchFamily="2" charset="2"/>
              <a:buChar char="ü"/>
            </a:pPr>
            <a:r>
              <a:rPr lang="en-GB" sz="2400" dirty="0"/>
              <a:t>  I can describe Hydrogen as an element.</a:t>
            </a:r>
          </a:p>
          <a:p>
            <a:pPr>
              <a:buFont typeface="Wingdings" panose="05000000000000000000" pitchFamily="2" charset="2"/>
              <a:buChar char="ü"/>
            </a:pPr>
            <a:r>
              <a:rPr lang="en-GB" sz="2400" dirty="0"/>
              <a:t>  I know why Hydrogen is described as a clean energy.</a:t>
            </a:r>
          </a:p>
          <a:p>
            <a:pPr>
              <a:buFont typeface="Wingdings" panose="05000000000000000000" pitchFamily="2" charset="2"/>
              <a:buChar char="ü"/>
            </a:pPr>
            <a:endParaRPr lang="en-GB" sz="2400" dirty="0"/>
          </a:p>
          <a:p>
            <a:pPr marL="0" indent="0">
              <a:buNone/>
            </a:pPr>
            <a:r>
              <a:rPr lang="en-GB" sz="2400" b="1" dirty="0">
                <a:solidFill>
                  <a:srgbClr val="0AD795"/>
                </a:solidFill>
              </a:rPr>
              <a:t>Stretch and Challenge:</a:t>
            </a:r>
          </a:p>
          <a:p>
            <a:pPr>
              <a:buFont typeface="Wingdings" panose="05000000000000000000" pitchFamily="2" charset="2"/>
              <a:buChar char="ü"/>
            </a:pPr>
            <a:r>
              <a:rPr lang="en-GB" sz="2400" dirty="0"/>
              <a:t>  I can explain how a hydrogen fuel cell works.</a:t>
            </a:r>
          </a:p>
          <a:p>
            <a:pPr marL="0" indent="0">
              <a:buNone/>
            </a:pPr>
            <a:endParaRPr lang="en-GB" sz="2400" dirty="0"/>
          </a:p>
        </p:txBody>
      </p:sp>
      <p:sp>
        <p:nvSpPr>
          <p:cNvPr id="4" name="Rectangle 3">
            <a:extLst>
              <a:ext uri="{FF2B5EF4-FFF2-40B4-BE49-F238E27FC236}">
                <a16:creationId xmlns:a16="http://schemas.microsoft.com/office/drawing/2014/main" id="{22A12A5F-CDDC-D869-0B59-1A474EE47F49}"/>
              </a:ext>
            </a:extLst>
          </p:cNvPr>
          <p:cNvSpPr/>
          <p:nvPr/>
        </p:nvSpPr>
        <p:spPr>
          <a:xfrm>
            <a:off x="0" y="1793632"/>
            <a:ext cx="152400" cy="2051538"/>
          </a:xfrm>
          <a:prstGeom prst="rect">
            <a:avLst/>
          </a:prstGeom>
          <a:solidFill>
            <a:srgbClr val="0AD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E007116B-98EC-4CBB-B2AB-A6828E775896}"/>
              </a:ext>
            </a:extLst>
          </p:cNvPr>
          <p:cNvSpPr/>
          <p:nvPr/>
        </p:nvSpPr>
        <p:spPr>
          <a:xfrm rot="16200000">
            <a:off x="8992532" y="490399"/>
            <a:ext cx="152400" cy="2051538"/>
          </a:xfrm>
          <a:prstGeom prst="rect">
            <a:avLst/>
          </a:prstGeom>
          <a:solidFill>
            <a:srgbClr val="0AD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090922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49100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C0158-2AB7-11A8-67BE-FE786527852F}"/>
              </a:ext>
            </a:extLst>
          </p:cNvPr>
          <p:cNvSpPr>
            <a:spLocks noGrp="1"/>
          </p:cNvSpPr>
          <p:nvPr>
            <p:ph type="title"/>
          </p:nvPr>
        </p:nvSpPr>
        <p:spPr/>
        <p:txBody>
          <a:bodyPr/>
          <a:lstStyle/>
          <a:p>
            <a:r>
              <a:rPr lang="en-GB"/>
              <a:t>Learning Objectives</a:t>
            </a:r>
          </a:p>
        </p:txBody>
      </p:sp>
      <p:sp>
        <p:nvSpPr>
          <p:cNvPr id="3" name="Content Placeholder 2">
            <a:extLst>
              <a:ext uri="{FF2B5EF4-FFF2-40B4-BE49-F238E27FC236}">
                <a16:creationId xmlns:a16="http://schemas.microsoft.com/office/drawing/2014/main" id="{85B8597C-6396-61DD-91CC-775463272919}"/>
              </a:ext>
            </a:extLst>
          </p:cNvPr>
          <p:cNvSpPr>
            <a:spLocks noGrp="1"/>
          </p:cNvSpPr>
          <p:nvPr>
            <p:ph type="body" sz="quarter" idx="10"/>
          </p:nvPr>
        </p:nvSpPr>
        <p:spPr/>
        <p:txBody>
          <a:bodyPr/>
          <a:lstStyle/>
          <a:p>
            <a:pPr marL="342900" indent="-342900">
              <a:buFont typeface="Arial" panose="020B0604020202020204" pitchFamily="34" charset="0"/>
              <a:buChar char="•"/>
            </a:pPr>
            <a:r>
              <a:rPr lang="en-GB" sz="2800" dirty="0"/>
              <a:t>To understand that energy can be renewable or non-renewable.</a:t>
            </a:r>
          </a:p>
          <a:p>
            <a:pPr marL="342900" indent="-342900">
              <a:buFont typeface="Arial" panose="020B0604020202020204" pitchFamily="34" charset="0"/>
              <a:buChar char="•"/>
            </a:pPr>
            <a:r>
              <a:rPr lang="en-GB" sz="2800" dirty="0"/>
              <a:t>To know that hydrogen can be used as a clean energy source.</a:t>
            </a:r>
          </a:p>
          <a:p>
            <a:pPr marL="342900" indent="-342900">
              <a:buFont typeface="Arial" panose="020B0604020202020204" pitchFamily="34" charset="0"/>
              <a:buChar char="•"/>
            </a:pPr>
            <a:r>
              <a:rPr lang="en-GB" sz="2800" dirty="0"/>
              <a:t>To understand the by-products of using hydrogen as an energy source.</a:t>
            </a:r>
          </a:p>
          <a:p>
            <a:pPr marL="342900" indent="-342900">
              <a:buFont typeface="Arial" panose="020B0604020202020204" pitchFamily="34" charset="0"/>
              <a:buChar char="•"/>
            </a:pPr>
            <a:endParaRPr lang="en-GB" dirty="0"/>
          </a:p>
        </p:txBody>
      </p:sp>
      <p:sp>
        <p:nvSpPr>
          <p:cNvPr id="5" name="Text Placeholder 4">
            <a:extLst>
              <a:ext uri="{FF2B5EF4-FFF2-40B4-BE49-F238E27FC236}">
                <a16:creationId xmlns:a16="http://schemas.microsoft.com/office/drawing/2014/main" id="{92F09F7E-A491-32FD-8495-0CA84FA085BA}"/>
              </a:ext>
            </a:extLst>
          </p:cNvPr>
          <p:cNvSpPr>
            <a:spLocks noGrp="1"/>
          </p:cNvSpPr>
          <p:nvPr>
            <p:ph type="body" sz="quarter" idx="11"/>
          </p:nvPr>
        </p:nvSpPr>
        <p:spPr/>
        <p:txBody>
          <a:bodyPr/>
          <a:lstStyle/>
          <a:p>
            <a:r>
              <a:rPr lang="en-US"/>
              <a:t>Key words:</a:t>
            </a:r>
          </a:p>
        </p:txBody>
      </p:sp>
      <p:sp>
        <p:nvSpPr>
          <p:cNvPr id="6" name="Text Placeholder 5">
            <a:extLst>
              <a:ext uri="{FF2B5EF4-FFF2-40B4-BE49-F238E27FC236}">
                <a16:creationId xmlns:a16="http://schemas.microsoft.com/office/drawing/2014/main" id="{54432CF2-45C2-CD88-8BB5-22539B962D1B}"/>
              </a:ext>
            </a:extLst>
          </p:cNvPr>
          <p:cNvSpPr>
            <a:spLocks noGrp="1"/>
          </p:cNvSpPr>
          <p:nvPr>
            <p:ph type="body" sz="quarter" idx="12"/>
          </p:nvPr>
        </p:nvSpPr>
        <p:spPr/>
        <p:txBody>
          <a:bodyPr/>
          <a:lstStyle/>
          <a:p>
            <a:pPr>
              <a:lnSpc>
                <a:spcPts val="3720"/>
              </a:lnSpc>
            </a:pPr>
            <a:r>
              <a:rPr lang="en-GB" sz="4000"/>
              <a:t>Hydrogen</a:t>
            </a:r>
          </a:p>
          <a:p>
            <a:pPr>
              <a:lnSpc>
                <a:spcPts val="3720"/>
              </a:lnSpc>
            </a:pPr>
            <a:r>
              <a:rPr lang="en-GB" sz="4000"/>
              <a:t>Energy</a:t>
            </a:r>
          </a:p>
          <a:p>
            <a:pPr>
              <a:lnSpc>
                <a:spcPts val="3720"/>
              </a:lnSpc>
            </a:pPr>
            <a:r>
              <a:rPr lang="en-GB" sz="4000"/>
              <a:t>Renewable</a:t>
            </a:r>
          </a:p>
          <a:p>
            <a:pPr>
              <a:lnSpc>
                <a:spcPts val="3720"/>
              </a:lnSpc>
            </a:pPr>
            <a:r>
              <a:rPr lang="en-GB" sz="4000"/>
              <a:t>Clean energy</a:t>
            </a:r>
          </a:p>
          <a:p>
            <a:pPr>
              <a:lnSpc>
                <a:spcPts val="3720"/>
              </a:lnSpc>
            </a:pPr>
            <a:r>
              <a:rPr lang="en-GB" sz="4000"/>
              <a:t>Fossil fuels</a:t>
            </a:r>
          </a:p>
          <a:p>
            <a:pPr>
              <a:lnSpc>
                <a:spcPts val="3720"/>
              </a:lnSpc>
            </a:pPr>
            <a:r>
              <a:rPr lang="en-GB" sz="4000"/>
              <a:t>Fuel cell</a:t>
            </a:r>
          </a:p>
        </p:txBody>
      </p:sp>
      <p:sp>
        <p:nvSpPr>
          <p:cNvPr id="4" name="Rectangle 3">
            <a:extLst>
              <a:ext uri="{FF2B5EF4-FFF2-40B4-BE49-F238E27FC236}">
                <a16:creationId xmlns:a16="http://schemas.microsoft.com/office/drawing/2014/main" id="{4C680298-072E-FFB3-8A6A-95A6548F2408}"/>
              </a:ext>
            </a:extLst>
          </p:cNvPr>
          <p:cNvSpPr/>
          <p:nvPr/>
        </p:nvSpPr>
        <p:spPr>
          <a:xfrm rot="16200000">
            <a:off x="8992532" y="490399"/>
            <a:ext cx="152400" cy="2051538"/>
          </a:xfrm>
          <a:prstGeom prst="rect">
            <a:avLst/>
          </a:prstGeom>
          <a:solidFill>
            <a:srgbClr val="0AD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1095DBA3-5AAB-A6CA-1588-D566028BDC09}"/>
              </a:ext>
            </a:extLst>
          </p:cNvPr>
          <p:cNvSpPr/>
          <p:nvPr/>
        </p:nvSpPr>
        <p:spPr>
          <a:xfrm>
            <a:off x="0" y="1793632"/>
            <a:ext cx="152400" cy="2051538"/>
          </a:xfrm>
          <a:prstGeom prst="rect">
            <a:avLst/>
          </a:prstGeom>
          <a:solidFill>
            <a:srgbClr val="0AD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233950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FBA2C9A-7586-A710-6C19-C1C78CCC1456}"/>
              </a:ext>
            </a:extLst>
          </p:cNvPr>
          <p:cNvSpPr txBox="1"/>
          <p:nvPr/>
        </p:nvSpPr>
        <p:spPr>
          <a:xfrm>
            <a:off x="1236844" y="2000184"/>
            <a:ext cx="1963557" cy="369332"/>
          </a:xfrm>
          <a:prstGeom prst="rect">
            <a:avLst/>
          </a:prstGeom>
          <a:solidFill>
            <a:schemeClr val="bg1"/>
          </a:solidFill>
          <a:ln>
            <a:noFill/>
          </a:ln>
        </p:spPr>
        <p:txBody>
          <a:bodyPr wrap="square" rtlCol="0">
            <a:spAutoFit/>
          </a:bodyPr>
          <a:lstStyle/>
          <a:p>
            <a:pPr algn="ctr"/>
            <a:r>
              <a:rPr lang="en-GB">
                <a:solidFill>
                  <a:srgbClr val="071739"/>
                </a:solidFill>
              </a:rPr>
              <a:t>Biomass energy</a:t>
            </a:r>
          </a:p>
        </p:txBody>
      </p:sp>
      <p:sp>
        <p:nvSpPr>
          <p:cNvPr id="5" name="TextBox 4">
            <a:extLst>
              <a:ext uri="{FF2B5EF4-FFF2-40B4-BE49-F238E27FC236}">
                <a16:creationId xmlns:a16="http://schemas.microsoft.com/office/drawing/2014/main" id="{29C547AF-8E43-F3C7-5393-69B1E4F93796}"/>
              </a:ext>
            </a:extLst>
          </p:cNvPr>
          <p:cNvSpPr txBox="1"/>
          <p:nvPr/>
        </p:nvSpPr>
        <p:spPr>
          <a:xfrm>
            <a:off x="1236845" y="5268215"/>
            <a:ext cx="1963557" cy="369332"/>
          </a:xfrm>
          <a:prstGeom prst="rect">
            <a:avLst/>
          </a:prstGeom>
          <a:solidFill>
            <a:schemeClr val="bg1"/>
          </a:solidFill>
          <a:ln>
            <a:noFill/>
          </a:ln>
        </p:spPr>
        <p:txBody>
          <a:bodyPr wrap="square" rtlCol="0">
            <a:spAutoFit/>
          </a:bodyPr>
          <a:lstStyle/>
          <a:p>
            <a:pPr algn="ctr"/>
            <a:r>
              <a:rPr lang="en-GB">
                <a:solidFill>
                  <a:srgbClr val="071739"/>
                </a:solidFill>
              </a:rPr>
              <a:t>Clean energy</a:t>
            </a:r>
          </a:p>
        </p:txBody>
      </p:sp>
      <p:sp>
        <p:nvSpPr>
          <p:cNvPr id="6" name="TextBox 5">
            <a:extLst>
              <a:ext uri="{FF2B5EF4-FFF2-40B4-BE49-F238E27FC236}">
                <a16:creationId xmlns:a16="http://schemas.microsoft.com/office/drawing/2014/main" id="{6B91ABBA-B282-419A-A078-FCE80713BCA6}"/>
              </a:ext>
            </a:extLst>
          </p:cNvPr>
          <p:cNvSpPr txBox="1"/>
          <p:nvPr/>
        </p:nvSpPr>
        <p:spPr>
          <a:xfrm>
            <a:off x="1236843" y="2816155"/>
            <a:ext cx="1963557" cy="369332"/>
          </a:xfrm>
          <a:prstGeom prst="rect">
            <a:avLst/>
          </a:prstGeom>
          <a:solidFill>
            <a:schemeClr val="bg1"/>
          </a:solidFill>
          <a:ln>
            <a:noFill/>
          </a:ln>
        </p:spPr>
        <p:txBody>
          <a:bodyPr wrap="square" rtlCol="0">
            <a:spAutoFit/>
          </a:bodyPr>
          <a:lstStyle/>
          <a:p>
            <a:pPr algn="ctr"/>
            <a:r>
              <a:rPr lang="en-GB" dirty="0">
                <a:solidFill>
                  <a:srgbClr val="071739"/>
                </a:solidFill>
              </a:rPr>
              <a:t>Fossil fuels</a:t>
            </a:r>
          </a:p>
        </p:txBody>
      </p:sp>
      <p:sp>
        <p:nvSpPr>
          <p:cNvPr id="7" name="TextBox 6">
            <a:extLst>
              <a:ext uri="{FF2B5EF4-FFF2-40B4-BE49-F238E27FC236}">
                <a16:creationId xmlns:a16="http://schemas.microsoft.com/office/drawing/2014/main" id="{4C56BB7B-7A6C-A2C9-2455-690BCCF26A8B}"/>
              </a:ext>
            </a:extLst>
          </p:cNvPr>
          <p:cNvSpPr txBox="1"/>
          <p:nvPr/>
        </p:nvSpPr>
        <p:spPr>
          <a:xfrm>
            <a:off x="1236843" y="3638008"/>
            <a:ext cx="1963557" cy="369332"/>
          </a:xfrm>
          <a:prstGeom prst="rect">
            <a:avLst/>
          </a:prstGeom>
          <a:solidFill>
            <a:schemeClr val="bg1"/>
          </a:solidFill>
          <a:ln>
            <a:noFill/>
          </a:ln>
        </p:spPr>
        <p:txBody>
          <a:bodyPr wrap="square" rtlCol="0">
            <a:spAutoFit/>
          </a:bodyPr>
          <a:lstStyle/>
          <a:p>
            <a:pPr algn="ctr"/>
            <a:r>
              <a:rPr lang="en-GB">
                <a:solidFill>
                  <a:srgbClr val="071739"/>
                </a:solidFill>
              </a:rPr>
              <a:t>Finite resource</a:t>
            </a:r>
          </a:p>
        </p:txBody>
      </p:sp>
      <p:sp>
        <p:nvSpPr>
          <p:cNvPr id="8" name="TextBox 7">
            <a:extLst>
              <a:ext uri="{FF2B5EF4-FFF2-40B4-BE49-F238E27FC236}">
                <a16:creationId xmlns:a16="http://schemas.microsoft.com/office/drawing/2014/main" id="{5740B16A-A738-CEF1-C100-F9FF00E9B7CC}"/>
              </a:ext>
            </a:extLst>
          </p:cNvPr>
          <p:cNvSpPr txBox="1"/>
          <p:nvPr/>
        </p:nvSpPr>
        <p:spPr>
          <a:xfrm>
            <a:off x="1236843" y="4456915"/>
            <a:ext cx="1963557" cy="369332"/>
          </a:xfrm>
          <a:prstGeom prst="rect">
            <a:avLst/>
          </a:prstGeom>
          <a:solidFill>
            <a:schemeClr val="bg1"/>
          </a:solidFill>
          <a:ln>
            <a:noFill/>
          </a:ln>
        </p:spPr>
        <p:txBody>
          <a:bodyPr wrap="square" rtlCol="0">
            <a:spAutoFit/>
          </a:bodyPr>
          <a:lstStyle/>
          <a:p>
            <a:pPr algn="ctr"/>
            <a:r>
              <a:rPr lang="en-GB" dirty="0">
                <a:solidFill>
                  <a:srgbClr val="071739"/>
                </a:solidFill>
              </a:rPr>
              <a:t>Crude oil</a:t>
            </a:r>
          </a:p>
        </p:txBody>
      </p:sp>
      <p:sp>
        <p:nvSpPr>
          <p:cNvPr id="11" name="TextBox 10">
            <a:extLst>
              <a:ext uri="{FF2B5EF4-FFF2-40B4-BE49-F238E27FC236}">
                <a16:creationId xmlns:a16="http://schemas.microsoft.com/office/drawing/2014/main" id="{0A0B2C3C-3CF6-D745-1F13-F64490B9CAA5}"/>
              </a:ext>
            </a:extLst>
          </p:cNvPr>
          <p:cNvSpPr txBox="1"/>
          <p:nvPr/>
        </p:nvSpPr>
        <p:spPr>
          <a:xfrm>
            <a:off x="4486276" y="2848363"/>
            <a:ext cx="7185024" cy="369332"/>
          </a:xfrm>
          <a:prstGeom prst="rect">
            <a:avLst/>
          </a:prstGeom>
          <a:solidFill>
            <a:srgbClr val="0AD795"/>
          </a:solidFill>
          <a:ln>
            <a:noFill/>
          </a:ln>
        </p:spPr>
        <p:txBody>
          <a:bodyPr wrap="square" rtlCol="0">
            <a:spAutoFit/>
          </a:bodyPr>
          <a:lstStyle/>
          <a:p>
            <a:r>
              <a:rPr lang="en-GB" dirty="0">
                <a:solidFill>
                  <a:schemeClr val="bg1"/>
                </a:solidFill>
              </a:rPr>
              <a:t>A resource that will eventually run out.</a:t>
            </a:r>
          </a:p>
        </p:txBody>
      </p:sp>
      <p:sp>
        <p:nvSpPr>
          <p:cNvPr id="12" name="TextBox 11">
            <a:extLst>
              <a:ext uri="{FF2B5EF4-FFF2-40B4-BE49-F238E27FC236}">
                <a16:creationId xmlns:a16="http://schemas.microsoft.com/office/drawing/2014/main" id="{049B2B3E-2C1E-0DA6-4B6E-D19225C8BE65}"/>
              </a:ext>
            </a:extLst>
          </p:cNvPr>
          <p:cNvSpPr txBox="1"/>
          <p:nvPr/>
        </p:nvSpPr>
        <p:spPr>
          <a:xfrm>
            <a:off x="4486276" y="3419543"/>
            <a:ext cx="7185024" cy="646331"/>
          </a:xfrm>
          <a:prstGeom prst="rect">
            <a:avLst/>
          </a:prstGeom>
          <a:solidFill>
            <a:srgbClr val="0AD795"/>
          </a:solidFill>
          <a:ln>
            <a:noFill/>
          </a:ln>
        </p:spPr>
        <p:txBody>
          <a:bodyPr wrap="square" rtlCol="0">
            <a:spAutoFit/>
          </a:bodyPr>
          <a:lstStyle/>
          <a:p>
            <a:r>
              <a:rPr lang="en-GB">
                <a:solidFill>
                  <a:schemeClr val="bg1"/>
                </a:solidFill>
              </a:rPr>
              <a:t>Fuels formed in the past from the remains of living animals. E.g. oil, natural gas and coal.</a:t>
            </a:r>
          </a:p>
        </p:txBody>
      </p:sp>
      <p:sp>
        <p:nvSpPr>
          <p:cNvPr id="13" name="TextBox 12">
            <a:extLst>
              <a:ext uri="{FF2B5EF4-FFF2-40B4-BE49-F238E27FC236}">
                <a16:creationId xmlns:a16="http://schemas.microsoft.com/office/drawing/2014/main" id="{01C7677F-650E-558B-7DBD-818F7003E36A}"/>
              </a:ext>
            </a:extLst>
          </p:cNvPr>
          <p:cNvSpPr txBox="1"/>
          <p:nvPr/>
        </p:nvSpPr>
        <p:spPr>
          <a:xfrm>
            <a:off x="4486276" y="4267722"/>
            <a:ext cx="7185024" cy="646331"/>
          </a:xfrm>
          <a:prstGeom prst="rect">
            <a:avLst/>
          </a:prstGeom>
          <a:solidFill>
            <a:srgbClr val="0AD795"/>
          </a:solidFill>
          <a:ln>
            <a:noFill/>
          </a:ln>
        </p:spPr>
        <p:txBody>
          <a:bodyPr wrap="square" rtlCol="0">
            <a:spAutoFit/>
          </a:bodyPr>
          <a:lstStyle/>
          <a:p>
            <a:r>
              <a:rPr lang="en-GB" dirty="0">
                <a:solidFill>
                  <a:schemeClr val="bg1"/>
                </a:solidFill>
              </a:rPr>
              <a:t>Energy generated from recyclable sources that does not emit greenhouse gases.</a:t>
            </a:r>
          </a:p>
        </p:txBody>
      </p:sp>
      <p:sp>
        <p:nvSpPr>
          <p:cNvPr id="14" name="TextBox 13">
            <a:extLst>
              <a:ext uri="{FF2B5EF4-FFF2-40B4-BE49-F238E27FC236}">
                <a16:creationId xmlns:a16="http://schemas.microsoft.com/office/drawing/2014/main" id="{C51557FE-654F-8C03-480C-58446C0F2AD8}"/>
              </a:ext>
            </a:extLst>
          </p:cNvPr>
          <p:cNvSpPr txBox="1"/>
          <p:nvPr/>
        </p:nvSpPr>
        <p:spPr>
          <a:xfrm>
            <a:off x="4486276" y="5115901"/>
            <a:ext cx="7185024" cy="646331"/>
          </a:xfrm>
          <a:prstGeom prst="rect">
            <a:avLst/>
          </a:prstGeom>
          <a:solidFill>
            <a:srgbClr val="0AD795"/>
          </a:solidFill>
          <a:ln>
            <a:noFill/>
          </a:ln>
        </p:spPr>
        <p:txBody>
          <a:bodyPr wrap="square" rtlCol="0">
            <a:spAutoFit/>
          </a:bodyPr>
          <a:lstStyle/>
          <a:p>
            <a:r>
              <a:rPr lang="en-GB" dirty="0">
                <a:solidFill>
                  <a:schemeClr val="bg1"/>
                </a:solidFill>
              </a:rPr>
              <a:t>A liquid fossil fuel formed under intense pressure over millions of years from the organic remains of tiny sea creatures.</a:t>
            </a:r>
          </a:p>
        </p:txBody>
      </p:sp>
      <p:sp>
        <p:nvSpPr>
          <p:cNvPr id="9" name="Title 8">
            <a:extLst>
              <a:ext uri="{FF2B5EF4-FFF2-40B4-BE49-F238E27FC236}">
                <a16:creationId xmlns:a16="http://schemas.microsoft.com/office/drawing/2014/main" id="{BF57DB60-774F-57C7-24A0-25D2C5A17AA8}"/>
              </a:ext>
            </a:extLst>
          </p:cNvPr>
          <p:cNvSpPr>
            <a:spLocks noGrp="1"/>
          </p:cNvSpPr>
          <p:nvPr>
            <p:ph type="title"/>
          </p:nvPr>
        </p:nvSpPr>
        <p:spPr/>
        <p:txBody>
          <a:bodyPr/>
          <a:lstStyle/>
          <a:p>
            <a:r>
              <a:rPr lang="en-US"/>
              <a:t>What do you already know? </a:t>
            </a:r>
            <a:r>
              <a:rPr lang="en-US">
                <a:solidFill>
                  <a:srgbClr val="0AD795"/>
                </a:solidFill>
              </a:rPr>
              <a:t>Q</a:t>
            </a:r>
            <a:r>
              <a:rPr lang="en-US"/>
              <a:t> </a:t>
            </a:r>
          </a:p>
        </p:txBody>
      </p:sp>
      <p:sp>
        <p:nvSpPr>
          <p:cNvPr id="15" name="Text Placeholder 14">
            <a:extLst>
              <a:ext uri="{FF2B5EF4-FFF2-40B4-BE49-F238E27FC236}">
                <a16:creationId xmlns:a16="http://schemas.microsoft.com/office/drawing/2014/main" id="{2A194F94-7D2C-9FE7-E6E6-64B085CE9610}"/>
              </a:ext>
            </a:extLst>
          </p:cNvPr>
          <p:cNvSpPr>
            <a:spLocks noGrp="1"/>
          </p:cNvSpPr>
          <p:nvPr>
            <p:ph type="body" sz="quarter" idx="10"/>
          </p:nvPr>
        </p:nvSpPr>
        <p:spPr>
          <a:xfrm>
            <a:off x="315088" y="1096303"/>
            <a:ext cx="6778905" cy="450708"/>
          </a:xfrm>
        </p:spPr>
        <p:txBody>
          <a:bodyPr/>
          <a:lstStyle/>
          <a:p>
            <a:r>
              <a:rPr lang="en-US"/>
              <a:t>Match the words to the definitions</a:t>
            </a:r>
          </a:p>
        </p:txBody>
      </p:sp>
      <p:sp>
        <p:nvSpPr>
          <p:cNvPr id="3" name="Rectangle 2">
            <a:extLst>
              <a:ext uri="{FF2B5EF4-FFF2-40B4-BE49-F238E27FC236}">
                <a16:creationId xmlns:a16="http://schemas.microsoft.com/office/drawing/2014/main" id="{18AF3D90-02E0-2381-2E6A-12FD10E06767}"/>
              </a:ext>
            </a:extLst>
          </p:cNvPr>
          <p:cNvSpPr/>
          <p:nvPr/>
        </p:nvSpPr>
        <p:spPr>
          <a:xfrm>
            <a:off x="0" y="1793632"/>
            <a:ext cx="152400" cy="2051538"/>
          </a:xfrm>
          <a:prstGeom prst="rect">
            <a:avLst/>
          </a:prstGeom>
          <a:solidFill>
            <a:srgbClr val="0AD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01EDFF70-08CB-6FEE-9CE0-25DD264DBF3C}"/>
              </a:ext>
            </a:extLst>
          </p:cNvPr>
          <p:cNvSpPr txBox="1"/>
          <p:nvPr/>
        </p:nvSpPr>
        <p:spPr>
          <a:xfrm>
            <a:off x="4486277" y="1723185"/>
            <a:ext cx="7185024" cy="923330"/>
          </a:xfrm>
          <a:prstGeom prst="rect">
            <a:avLst/>
          </a:prstGeom>
          <a:solidFill>
            <a:srgbClr val="0AD795"/>
          </a:solidFill>
          <a:ln>
            <a:noFill/>
          </a:ln>
        </p:spPr>
        <p:txBody>
          <a:bodyPr wrap="square" rtlCol="0">
            <a:spAutoFit/>
          </a:bodyPr>
          <a:lstStyle/>
          <a:p>
            <a:r>
              <a:rPr lang="en-GB" dirty="0">
                <a:solidFill>
                  <a:schemeClr val="bg1"/>
                </a:solidFill>
              </a:rPr>
              <a:t>Energy derived from organic matter and organisms, such as wood, agricultural waste and compost. It can be burned directly or processed into biofuels (e.g. ethanol and methane).</a:t>
            </a:r>
          </a:p>
        </p:txBody>
      </p:sp>
      <p:cxnSp>
        <p:nvCxnSpPr>
          <p:cNvPr id="16" name="Elbow Connector 15">
            <a:extLst>
              <a:ext uri="{FF2B5EF4-FFF2-40B4-BE49-F238E27FC236}">
                <a16:creationId xmlns:a16="http://schemas.microsoft.com/office/drawing/2014/main" id="{7EF21AD9-E0C6-DDF5-E9A4-2D6202DC916C}"/>
              </a:ext>
            </a:extLst>
          </p:cNvPr>
          <p:cNvCxnSpPr>
            <a:cxnSpLocks/>
            <a:endCxn id="2" idx="1"/>
          </p:cNvCxnSpPr>
          <p:nvPr/>
        </p:nvCxnSpPr>
        <p:spPr>
          <a:xfrm>
            <a:off x="3200400" y="2181367"/>
            <a:ext cx="1285877" cy="3483"/>
          </a:xfrm>
          <a:prstGeom prst="bentConnector3">
            <a:avLst>
              <a:gd name="adj1" fmla="val 50000"/>
            </a:avLst>
          </a:prstGeom>
          <a:ln w="12700"/>
        </p:spPr>
        <p:style>
          <a:lnRef idx="1">
            <a:schemeClr val="accent1"/>
          </a:lnRef>
          <a:fillRef idx="0">
            <a:schemeClr val="accent1"/>
          </a:fillRef>
          <a:effectRef idx="0">
            <a:schemeClr val="accent1"/>
          </a:effectRef>
          <a:fontRef idx="minor">
            <a:schemeClr val="tx1"/>
          </a:fontRef>
        </p:style>
      </p:cxnSp>
      <p:cxnSp>
        <p:nvCxnSpPr>
          <p:cNvPr id="18" name="Elbow Connector 17">
            <a:extLst>
              <a:ext uri="{FF2B5EF4-FFF2-40B4-BE49-F238E27FC236}">
                <a16:creationId xmlns:a16="http://schemas.microsoft.com/office/drawing/2014/main" id="{5B63CE1C-5810-D9F5-0722-8535289C158D}"/>
              </a:ext>
            </a:extLst>
          </p:cNvPr>
          <p:cNvCxnSpPr>
            <a:stCxn id="6" idx="3"/>
            <a:endCxn id="12" idx="1"/>
          </p:cNvCxnSpPr>
          <p:nvPr/>
        </p:nvCxnSpPr>
        <p:spPr>
          <a:xfrm>
            <a:off x="3200400" y="3000821"/>
            <a:ext cx="1285876" cy="741888"/>
          </a:xfrm>
          <a:prstGeom prst="bentConnector3">
            <a:avLst/>
          </a:prstGeom>
          <a:ln w="12700"/>
        </p:spPr>
        <p:style>
          <a:lnRef idx="1">
            <a:schemeClr val="accent1"/>
          </a:lnRef>
          <a:fillRef idx="0">
            <a:schemeClr val="accent1"/>
          </a:fillRef>
          <a:effectRef idx="0">
            <a:schemeClr val="accent1"/>
          </a:effectRef>
          <a:fontRef idx="minor">
            <a:schemeClr val="tx1"/>
          </a:fontRef>
        </p:style>
      </p:cxnSp>
      <p:cxnSp>
        <p:nvCxnSpPr>
          <p:cNvPr id="20" name="Elbow Connector 19">
            <a:extLst>
              <a:ext uri="{FF2B5EF4-FFF2-40B4-BE49-F238E27FC236}">
                <a16:creationId xmlns:a16="http://schemas.microsoft.com/office/drawing/2014/main" id="{FAFF3612-8800-9ECD-E795-D3FF23C0582D}"/>
              </a:ext>
            </a:extLst>
          </p:cNvPr>
          <p:cNvCxnSpPr>
            <a:stCxn id="7" idx="3"/>
            <a:endCxn id="11" idx="1"/>
          </p:cNvCxnSpPr>
          <p:nvPr/>
        </p:nvCxnSpPr>
        <p:spPr>
          <a:xfrm flipV="1">
            <a:off x="3200400" y="3033029"/>
            <a:ext cx="1285876" cy="789645"/>
          </a:xfrm>
          <a:prstGeom prst="bentConnector3">
            <a:avLst/>
          </a:prstGeom>
          <a:ln w="12700"/>
        </p:spPr>
        <p:style>
          <a:lnRef idx="1">
            <a:schemeClr val="accent1"/>
          </a:lnRef>
          <a:fillRef idx="0">
            <a:schemeClr val="accent1"/>
          </a:fillRef>
          <a:effectRef idx="0">
            <a:schemeClr val="accent1"/>
          </a:effectRef>
          <a:fontRef idx="minor">
            <a:schemeClr val="tx1"/>
          </a:fontRef>
        </p:style>
      </p:cxnSp>
      <p:cxnSp>
        <p:nvCxnSpPr>
          <p:cNvPr id="22" name="Elbow Connector 21">
            <a:extLst>
              <a:ext uri="{FF2B5EF4-FFF2-40B4-BE49-F238E27FC236}">
                <a16:creationId xmlns:a16="http://schemas.microsoft.com/office/drawing/2014/main" id="{F522EA0B-C385-9E6F-4A9D-ECDB6F358B57}"/>
              </a:ext>
            </a:extLst>
          </p:cNvPr>
          <p:cNvCxnSpPr>
            <a:stCxn id="8" idx="3"/>
            <a:endCxn id="14" idx="1"/>
          </p:cNvCxnSpPr>
          <p:nvPr/>
        </p:nvCxnSpPr>
        <p:spPr>
          <a:xfrm>
            <a:off x="3200400" y="4641581"/>
            <a:ext cx="1285876" cy="797486"/>
          </a:xfrm>
          <a:prstGeom prst="bentConnector3">
            <a:avLst/>
          </a:prstGeom>
          <a:ln w="12700"/>
        </p:spPr>
        <p:style>
          <a:lnRef idx="1">
            <a:schemeClr val="accent1"/>
          </a:lnRef>
          <a:fillRef idx="0">
            <a:schemeClr val="accent1"/>
          </a:fillRef>
          <a:effectRef idx="0">
            <a:schemeClr val="accent1"/>
          </a:effectRef>
          <a:fontRef idx="minor">
            <a:schemeClr val="tx1"/>
          </a:fontRef>
        </p:style>
      </p:cxnSp>
      <p:cxnSp>
        <p:nvCxnSpPr>
          <p:cNvPr id="24" name="Elbow Connector 23">
            <a:extLst>
              <a:ext uri="{FF2B5EF4-FFF2-40B4-BE49-F238E27FC236}">
                <a16:creationId xmlns:a16="http://schemas.microsoft.com/office/drawing/2014/main" id="{BEA48630-7368-406B-B5E5-6238055D333F}"/>
              </a:ext>
            </a:extLst>
          </p:cNvPr>
          <p:cNvCxnSpPr>
            <a:stCxn id="5" idx="3"/>
            <a:endCxn id="13" idx="1"/>
          </p:cNvCxnSpPr>
          <p:nvPr/>
        </p:nvCxnSpPr>
        <p:spPr>
          <a:xfrm flipV="1">
            <a:off x="3200402" y="4590888"/>
            <a:ext cx="1285874" cy="861993"/>
          </a:xfrm>
          <a:prstGeom prst="bentConnector3">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2100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subTnLst>
                                    <p:animClr clrSpc="rgb" dir="cw">
                                      <p:cBhvr override="childStyle">
                                        <p:cTn dur="1" fill="hold" display="0" masterRel="nextClick" afterEffect="1"/>
                                        <p:tgtEl>
                                          <p:spTgt spid="16"/>
                                        </p:tgtEl>
                                        <p:attrNameLst>
                                          <p:attrName>ppt_c</p:attrName>
                                        </p:attrNameLst>
                                      </p:cBhvr>
                                      <p:to>
                                        <a:schemeClr val="tx2"/>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subTnLst>
                                    <p:animClr clrSpc="rgb" dir="cw">
                                      <p:cBhvr override="childStyle">
                                        <p:cTn dur="1" fill="hold" display="0" masterRel="nextClick" afterEffect="1"/>
                                        <p:tgtEl>
                                          <p:spTgt spid="18"/>
                                        </p:tgtEl>
                                        <p:attrNameLst>
                                          <p:attrName>ppt_c</p:attrName>
                                        </p:attrNameLst>
                                      </p:cBhvr>
                                      <p:to>
                                        <a:schemeClr val="tx2"/>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subTnLst>
                                    <p:animClr clrSpc="rgb" dir="cw">
                                      <p:cBhvr override="childStyle">
                                        <p:cTn dur="1" fill="hold" display="0" masterRel="nextClick" afterEffect="1"/>
                                        <p:tgtEl>
                                          <p:spTgt spid="20"/>
                                        </p:tgtEl>
                                        <p:attrNameLst>
                                          <p:attrName>ppt_c</p:attrName>
                                        </p:attrNameLst>
                                      </p:cBhvr>
                                      <p:to>
                                        <a:schemeClr val="tx2"/>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subTnLst>
                                    <p:animClr clrSpc="rgb" dir="cw">
                                      <p:cBhvr override="childStyle">
                                        <p:cTn dur="1" fill="hold" display="0" masterRel="nextClick" afterEffect="1"/>
                                        <p:tgtEl>
                                          <p:spTgt spid="22"/>
                                        </p:tgtEl>
                                        <p:attrNameLst>
                                          <p:attrName>ppt_c</p:attrName>
                                        </p:attrNameLst>
                                      </p:cBhvr>
                                      <p:to>
                                        <a:schemeClr val="tx2"/>
                                      </p:to>
                                    </p:animClr>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subTnLst>
                                    <p:animClr clrSpc="rgb" dir="cw">
                                      <p:cBhvr override="childStyle">
                                        <p:cTn dur="1" fill="hold" display="0" masterRel="nextClick" afterEffect="1"/>
                                        <p:tgtEl>
                                          <p:spTgt spid="24"/>
                                        </p:tgtEl>
                                        <p:attrNameLst>
                                          <p:attrName>ppt_c</p:attrName>
                                        </p:attrNameLst>
                                      </p:cBhvr>
                                      <p:to>
                                        <a:schemeClr val="tx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C0158-2AB7-11A8-67BE-FE786527852F}"/>
              </a:ext>
            </a:extLst>
          </p:cNvPr>
          <p:cNvSpPr>
            <a:spLocks noGrp="1"/>
          </p:cNvSpPr>
          <p:nvPr>
            <p:ph type="title"/>
          </p:nvPr>
        </p:nvSpPr>
        <p:spPr/>
        <p:txBody>
          <a:bodyPr/>
          <a:lstStyle/>
          <a:p>
            <a:r>
              <a:rPr lang="en-GB"/>
              <a:t>Renewable Energy</a:t>
            </a:r>
          </a:p>
        </p:txBody>
      </p:sp>
      <p:sp>
        <p:nvSpPr>
          <p:cNvPr id="3" name="Content Placeholder 2">
            <a:extLst>
              <a:ext uri="{FF2B5EF4-FFF2-40B4-BE49-F238E27FC236}">
                <a16:creationId xmlns:a16="http://schemas.microsoft.com/office/drawing/2014/main" id="{85B8597C-6396-61DD-91CC-775463272919}"/>
              </a:ext>
            </a:extLst>
          </p:cNvPr>
          <p:cNvSpPr>
            <a:spLocks noGrp="1"/>
          </p:cNvSpPr>
          <p:nvPr>
            <p:ph type="body" sz="quarter" idx="10"/>
          </p:nvPr>
        </p:nvSpPr>
        <p:spPr>
          <a:xfrm>
            <a:off x="1068730" y="1717109"/>
            <a:ext cx="6306632" cy="3653541"/>
          </a:xfrm>
        </p:spPr>
        <p:txBody>
          <a:bodyPr/>
          <a:lstStyle/>
          <a:p>
            <a:r>
              <a:rPr lang="en-GB" sz="2400">
                <a:solidFill>
                  <a:srgbClr val="071739"/>
                </a:solidFill>
              </a:rPr>
              <a:t>In the long term, consuming energy from renewable energy sources is not only the best option but </a:t>
            </a:r>
            <a:r>
              <a:rPr lang="en-GB" sz="2400" b="1">
                <a:solidFill>
                  <a:srgbClr val="071739"/>
                </a:solidFill>
              </a:rPr>
              <a:t>the only option</a:t>
            </a:r>
            <a:r>
              <a:rPr lang="en-GB" sz="2400">
                <a:solidFill>
                  <a:srgbClr val="071739"/>
                </a:solidFill>
              </a:rPr>
              <a:t> because the way we currently produce and use energy is not sustainable. </a:t>
            </a:r>
          </a:p>
          <a:p>
            <a:r>
              <a:rPr lang="en-GB" sz="2400" b="1">
                <a:solidFill>
                  <a:srgbClr val="071739"/>
                </a:solidFill>
              </a:rPr>
              <a:t>Fossil fuels </a:t>
            </a:r>
            <a:r>
              <a:rPr lang="en-GB" sz="2400">
                <a:solidFill>
                  <a:srgbClr val="071739"/>
                </a:solidFill>
              </a:rPr>
              <a:t>such as oil, coal and gas are the main contributors to climate change, and only with sustainable renewable energy sources can we guarantee energy for all people in the future.</a:t>
            </a:r>
          </a:p>
          <a:p>
            <a:endParaRPr lang="en-GB" sz="2400"/>
          </a:p>
        </p:txBody>
      </p:sp>
      <p:sp>
        <p:nvSpPr>
          <p:cNvPr id="10" name="Text Placeholder 9">
            <a:extLst>
              <a:ext uri="{FF2B5EF4-FFF2-40B4-BE49-F238E27FC236}">
                <a16:creationId xmlns:a16="http://schemas.microsoft.com/office/drawing/2014/main" id="{E4238C22-B9A1-024F-C5FA-7B8B6C1FF9BE}"/>
              </a:ext>
            </a:extLst>
          </p:cNvPr>
          <p:cNvSpPr>
            <a:spLocks noGrp="1"/>
          </p:cNvSpPr>
          <p:nvPr>
            <p:ph type="body" sz="quarter" idx="4294967295"/>
          </p:nvPr>
        </p:nvSpPr>
        <p:spPr>
          <a:xfrm>
            <a:off x="7955389" y="330200"/>
            <a:ext cx="4109611" cy="1023937"/>
          </a:xfrm>
        </p:spPr>
        <p:txBody>
          <a:bodyPr/>
          <a:lstStyle/>
          <a:p>
            <a:endParaRPr lang="en-US"/>
          </a:p>
        </p:txBody>
      </p:sp>
      <p:pic>
        <p:nvPicPr>
          <p:cNvPr id="13" name="Content Placeholder 12" descr="Solar panels and wind turbines in a field&#10;&#10;Description automatically generated">
            <a:extLst>
              <a:ext uri="{FF2B5EF4-FFF2-40B4-BE49-F238E27FC236}">
                <a16:creationId xmlns:a16="http://schemas.microsoft.com/office/drawing/2014/main" id="{3B8E0BF2-1919-B340-AAC4-049713209504}"/>
              </a:ext>
            </a:extLst>
          </p:cNvPr>
          <p:cNvPicPr>
            <a:picLocks noGrp="1" noChangeAspect="1"/>
          </p:cNvPicPr>
          <p:nvPr>
            <p:ph sz="quarter" idx="13"/>
          </p:nvPr>
        </p:nvPicPr>
        <p:blipFill rotWithShape="1">
          <a:blip r:embed="rId2">
            <a:extLst>
              <a:ext uri="{28A0092B-C50C-407E-A947-70E740481C1C}">
                <a14:useLocalDpi xmlns:a14="http://schemas.microsoft.com/office/drawing/2010/main" val="0"/>
              </a:ext>
            </a:extLst>
          </a:blip>
          <a:srcRect l="19566" r="44302" b="288"/>
          <a:stretch/>
        </p:blipFill>
        <p:spPr>
          <a:xfrm>
            <a:off x="7954963" y="156781"/>
            <a:ext cx="4110037" cy="5612194"/>
          </a:xfrm>
        </p:spPr>
      </p:pic>
      <p:sp>
        <p:nvSpPr>
          <p:cNvPr id="4" name="Rectangle 3">
            <a:extLst>
              <a:ext uri="{FF2B5EF4-FFF2-40B4-BE49-F238E27FC236}">
                <a16:creationId xmlns:a16="http://schemas.microsoft.com/office/drawing/2014/main" id="{E7738AA9-1AA5-2511-DF91-0AC8A43D5ED4}"/>
              </a:ext>
            </a:extLst>
          </p:cNvPr>
          <p:cNvSpPr/>
          <p:nvPr/>
        </p:nvSpPr>
        <p:spPr>
          <a:xfrm rot="5400000">
            <a:off x="8992042" y="485251"/>
            <a:ext cx="152400" cy="2051538"/>
          </a:xfrm>
          <a:prstGeom prst="rect">
            <a:avLst/>
          </a:prstGeom>
          <a:solidFill>
            <a:srgbClr val="0AD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4DBB8B-F39A-58EF-4001-59A76CC3EC33}"/>
              </a:ext>
            </a:extLst>
          </p:cNvPr>
          <p:cNvSpPr/>
          <p:nvPr/>
        </p:nvSpPr>
        <p:spPr>
          <a:xfrm>
            <a:off x="0" y="1793632"/>
            <a:ext cx="152400" cy="2051538"/>
          </a:xfrm>
          <a:prstGeom prst="rect">
            <a:avLst/>
          </a:prstGeom>
          <a:solidFill>
            <a:srgbClr val="0AD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058024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E215F3D-2D2F-8BE7-275A-0F1146CFA2D1}"/>
              </a:ext>
            </a:extLst>
          </p:cNvPr>
          <p:cNvSpPr txBox="1">
            <a:spLocks/>
          </p:cNvSpPr>
          <p:nvPr/>
        </p:nvSpPr>
        <p:spPr>
          <a:xfrm>
            <a:off x="1068729" y="1429919"/>
            <a:ext cx="6136467" cy="394073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a:solidFill>
                  <a:srgbClr val="071739"/>
                </a:solidFill>
              </a:rPr>
              <a:t>The America’s Cup is as much a technology race as it is a sailing regatta. Over the years, the America’s Cup has pushed the boundaries of innovation in STEM (science, technology, engineering and maths).</a:t>
            </a:r>
          </a:p>
          <a:p>
            <a:r>
              <a:rPr lang="en-GB" sz="2400" b="1">
                <a:solidFill>
                  <a:srgbClr val="071739"/>
                </a:solidFill>
              </a:rPr>
              <a:t>INEOS Britannia </a:t>
            </a:r>
            <a:r>
              <a:rPr lang="en-GB" sz="2400">
                <a:solidFill>
                  <a:srgbClr val="071739"/>
                </a:solidFill>
              </a:rPr>
              <a:t>as the Challenger of Record, along with Emirates Team New Zealand, the current Defender of the America’s Cup, introduced an exciting  new innovation in the AC37 Protocol (set of rules), with the introduction of </a:t>
            </a:r>
            <a:r>
              <a:rPr lang="en-GB" sz="2400" b="1">
                <a:solidFill>
                  <a:srgbClr val="071739"/>
                </a:solidFill>
              </a:rPr>
              <a:t>hydrogen-powered foiling </a:t>
            </a:r>
            <a:r>
              <a:rPr lang="en-GB" sz="2400">
                <a:solidFill>
                  <a:srgbClr val="071739"/>
                </a:solidFill>
              </a:rPr>
              <a:t>chase boats. </a:t>
            </a:r>
          </a:p>
        </p:txBody>
      </p:sp>
      <p:sp>
        <p:nvSpPr>
          <p:cNvPr id="2" name="Title 1">
            <a:extLst>
              <a:ext uri="{FF2B5EF4-FFF2-40B4-BE49-F238E27FC236}">
                <a16:creationId xmlns:a16="http://schemas.microsoft.com/office/drawing/2014/main" id="{069C0158-2AB7-11A8-67BE-FE786527852F}"/>
              </a:ext>
            </a:extLst>
          </p:cNvPr>
          <p:cNvSpPr>
            <a:spLocks noGrp="1"/>
          </p:cNvSpPr>
          <p:nvPr>
            <p:ph type="title"/>
          </p:nvPr>
        </p:nvSpPr>
        <p:spPr/>
        <p:txBody>
          <a:bodyPr/>
          <a:lstStyle/>
          <a:p>
            <a:r>
              <a:rPr lang="en-GB"/>
              <a:t>The 37</a:t>
            </a:r>
            <a:r>
              <a:rPr lang="en-GB" baseline="30000"/>
              <a:t>th</a:t>
            </a:r>
            <a:r>
              <a:rPr lang="en-GB"/>
              <a:t> America’s Cup</a:t>
            </a:r>
          </a:p>
        </p:txBody>
      </p:sp>
      <p:pic>
        <p:nvPicPr>
          <p:cNvPr id="28" name="Graphic 27">
            <a:extLst>
              <a:ext uri="{FF2B5EF4-FFF2-40B4-BE49-F238E27FC236}">
                <a16:creationId xmlns:a16="http://schemas.microsoft.com/office/drawing/2014/main" id="{F958F95D-A5B0-D8D6-CEF6-4B1431AC931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791185" y="-405439"/>
            <a:ext cx="4472256" cy="2453352"/>
          </a:xfrm>
          <a:prstGeom prst="rect">
            <a:avLst/>
          </a:prstGeom>
        </p:spPr>
      </p:pic>
      <p:sp>
        <p:nvSpPr>
          <p:cNvPr id="3" name="Rectangle 2">
            <a:extLst>
              <a:ext uri="{FF2B5EF4-FFF2-40B4-BE49-F238E27FC236}">
                <a16:creationId xmlns:a16="http://schemas.microsoft.com/office/drawing/2014/main" id="{253F83A5-8B36-669E-CA3B-5E32C3AC500B}"/>
              </a:ext>
            </a:extLst>
          </p:cNvPr>
          <p:cNvSpPr/>
          <p:nvPr/>
        </p:nvSpPr>
        <p:spPr>
          <a:xfrm rot="16200000">
            <a:off x="8904532" y="480350"/>
            <a:ext cx="152400" cy="2051538"/>
          </a:xfrm>
          <a:prstGeom prst="rect">
            <a:avLst/>
          </a:prstGeom>
          <a:solidFill>
            <a:srgbClr val="FF4B0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2D403F7E-8AE8-C4B4-B911-0D270A4F5C4E}"/>
              </a:ext>
            </a:extLst>
          </p:cNvPr>
          <p:cNvSpPr/>
          <p:nvPr/>
        </p:nvSpPr>
        <p:spPr>
          <a:xfrm>
            <a:off x="0" y="1793632"/>
            <a:ext cx="152400" cy="2051538"/>
          </a:xfrm>
          <a:prstGeom prst="rect">
            <a:avLst/>
          </a:prstGeom>
          <a:solidFill>
            <a:srgbClr val="FF4B0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boat on the water&#10;&#10;Description automatically generated">
            <a:extLst>
              <a:ext uri="{FF2B5EF4-FFF2-40B4-BE49-F238E27FC236}">
                <a16:creationId xmlns:a16="http://schemas.microsoft.com/office/drawing/2014/main" id="{D4E9126C-7EB8-6B1D-389F-21C0AA02300A}"/>
              </a:ext>
            </a:extLst>
          </p:cNvPr>
          <p:cNvPicPr>
            <a:picLocks noChangeAspect="1"/>
          </p:cNvPicPr>
          <p:nvPr/>
        </p:nvPicPr>
        <p:blipFill rotWithShape="1">
          <a:blip r:embed="rId4">
            <a:extLst>
              <a:ext uri="{28A0092B-C50C-407E-A947-70E740481C1C}">
                <a14:useLocalDpi xmlns:a14="http://schemas.microsoft.com/office/drawing/2010/main" val="0"/>
              </a:ext>
            </a:extLst>
          </a:blip>
          <a:srcRect t="7257" b="23827"/>
          <a:stretch/>
        </p:blipFill>
        <p:spPr>
          <a:xfrm>
            <a:off x="7961101" y="4169067"/>
            <a:ext cx="4132424" cy="1601915"/>
          </a:xfrm>
          <a:prstGeom prst="rect">
            <a:avLst/>
          </a:prstGeom>
        </p:spPr>
      </p:pic>
      <p:pic>
        <p:nvPicPr>
          <p:cNvPr id="15" name="Picture 14" descr="A sailboat on the water&#10;&#10;Description automatically generated">
            <a:extLst>
              <a:ext uri="{FF2B5EF4-FFF2-40B4-BE49-F238E27FC236}">
                <a16:creationId xmlns:a16="http://schemas.microsoft.com/office/drawing/2014/main" id="{9250CFCC-79A9-4350-0257-698793983D5C}"/>
              </a:ext>
            </a:extLst>
          </p:cNvPr>
          <p:cNvPicPr>
            <a:picLocks noChangeAspect="1"/>
          </p:cNvPicPr>
          <p:nvPr/>
        </p:nvPicPr>
        <p:blipFill rotWithShape="1">
          <a:blip r:embed="rId5">
            <a:extLst>
              <a:ext uri="{28A0092B-C50C-407E-A947-70E740481C1C}">
                <a14:useLocalDpi xmlns:a14="http://schemas.microsoft.com/office/drawing/2010/main" val="0"/>
              </a:ext>
            </a:extLst>
          </a:blip>
          <a:srcRect l="-149" t="4842" r="149" b="13820"/>
          <a:stretch/>
        </p:blipFill>
        <p:spPr>
          <a:xfrm>
            <a:off x="7954962" y="1715716"/>
            <a:ext cx="4132423" cy="2240774"/>
          </a:xfrm>
          <a:prstGeom prst="rect">
            <a:avLst/>
          </a:prstGeom>
        </p:spPr>
      </p:pic>
    </p:spTree>
    <p:extLst>
      <p:ext uri="{BB962C8B-B14F-4D97-AF65-F5344CB8AC3E}">
        <p14:creationId xmlns:p14="http://schemas.microsoft.com/office/powerpoint/2010/main" val="19937613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E215F3D-2D2F-8BE7-275A-0F1146CFA2D1}"/>
              </a:ext>
            </a:extLst>
          </p:cNvPr>
          <p:cNvSpPr txBox="1">
            <a:spLocks/>
          </p:cNvSpPr>
          <p:nvPr/>
        </p:nvSpPr>
        <p:spPr>
          <a:xfrm>
            <a:off x="1068730" y="1354137"/>
            <a:ext cx="5932146" cy="401651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b="1" dirty="0"/>
              <a:t>Chase Zero </a:t>
            </a:r>
            <a:r>
              <a:rPr lang="en-GB" sz="2400" dirty="0"/>
              <a:t>is a Hydrogen-powered foiling chase boat. </a:t>
            </a:r>
          </a:p>
          <a:p>
            <a:pPr marL="0" indent="0">
              <a:buNone/>
            </a:pPr>
            <a:r>
              <a:rPr lang="en-GB" sz="2400" dirty="0"/>
              <a:t>In the past, chase boats have been powered by fossil fuels. </a:t>
            </a:r>
          </a:p>
          <a:p>
            <a:pPr marL="0" indent="0">
              <a:buNone/>
            </a:pPr>
            <a:r>
              <a:rPr lang="en-GB" sz="2400" dirty="0"/>
              <a:t>The role of the chase boat is to follow the racing yachts. </a:t>
            </a:r>
          </a:p>
          <a:p>
            <a:pPr marL="0" indent="0">
              <a:buNone/>
            </a:pPr>
            <a:r>
              <a:rPr lang="en-GB" sz="2400" dirty="0"/>
              <a:t>There are team members onboard, collecting data and ensuring the safety of the crew onboard the racing yacht. </a:t>
            </a:r>
          </a:p>
        </p:txBody>
      </p:sp>
      <p:sp>
        <p:nvSpPr>
          <p:cNvPr id="2" name="Title 1">
            <a:extLst>
              <a:ext uri="{FF2B5EF4-FFF2-40B4-BE49-F238E27FC236}">
                <a16:creationId xmlns:a16="http://schemas.microsoft.com/office/drawing/2014/main" id="{069C0158-2AB7-11A8-67BE-FE786527852F}"/>
              </a:ext>
            </a:extLst>
          </p:cNvPr>
          <p:cNvSpPr>
            <a:spLocks noGrp="1"/>
          </p:cNvSpPr>
          <p:nvPr>
            <p:ph type="title"/>
          </p:nvPr>
        </p:nvSpPr>
        <p:spPr/>
        <p:txBody>
          <a:bodyPr/>
          <a:lstStyle/>
          <a:p>
            <a:r>
              <a:rPr lang="en-GB"/>
              <a:t>Chase Zero</a:t>
            </a:r>
          </a:p>
        </p:txBody>
      </p:sp>
      <p:pic>
        <p:nvPicPr>
          <p:cNvPr id="28" name="Graphic 27">
            <a:extLst>
              <a:ext uri="{FF2B5EF4-FFF2-40B4-BE49-F238E27FC236}">
                <a16:creationId xmlns:a16="http://schemas.microsoft.com/office/drawing/2014/main" id="{F958F95D-A5B0-D8D6-CEF6-4B1431AC931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770373" y="-398716"/>
            <a:ext cx="4472256" cy="2453352"/>
          </a:xfrm>
          <a:prstGeom prst="rect">
            <a:avLst/>
          </a:prstGeom>
        </p:spPr>
      </p:pic>
      <p:sp>
        <p:nvSpPr>
          <p:cNvPr id="6" name="Rectangle 5">
            <a:extLst>
              <a:ext uri="{FF2B5EF4-FFF2-40B4-BE49-F238E27FC236}">
                <a16:creationId xmlns:a16="http://schemas.microsoft.com/office/drawing/2014/main" id="{86F6841E-7B24-6CC8-533B-1697EBFACE37}"/>
              </a:ext>
            </a:extLst>
          </p:cNvPr>
          <p:cNvSpPr/>
          <p:nvPr/>
        </p:nvSpPr>
        <p:spPr>
          <a:xfrm>
            <a:off x="0" y="1793632"/>
            <a:ext cx="152400" cy="2051538"/>
          </a:xfrm>
          <a:prstGeom prst="rect">
            <a:avLst/>
          </a:prstGeom>
          <a:solidFill>
            <a:srgbClr val="FF4B0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08E85E5-8AF4-304D-407A-21008D943641}"/>
              </a:ext>
            </a:extLst>
          </p:cNvPr>
          <p:cNvSpPr/>
          <p:nvPr/>
        </p:nvSpPr>
        <p:spPr>
          <a:xfrm rot="16200000">
            <a:off x="8904532" y="480350"/>
            <a:ext cx="152400" cy="2051538"/>
          </a:xfrm>
          <a:prstGeom prst="rect">
            <a:avLst/>
          </a:prstGeom>
          <a:solidFill>
            <a:srgbClr val="FF4B0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8">
            <a:extLst>
              <a:ext uri="{FF2B5EF4-FFF2-40B4-BE49-F238E27FC236}">
                <a16:creationId xmlns:a16="http://schemas.microsoft.com/office/drawing/2014/main" id="{26E0B4D5-A61B-37CD-C2ED-72B97A2E9DAF}"/>
              </a:ext>
            </a:extLst>
          </p:cNvPr>
          <p:cNvPicPr>
            <a:picLocks noChangeAspect="1"/>
          </p:cNvPicPr>
          <p:nvPr/>
        </p:nvPicPr>
        <p:blipFill rotWithShape="1">
          <a:blip r:embed="rId4">
            <a:extLst>
              <a:ext uri="{28A0092B-C50C-407E-A947-70E740481C1C}">
                <a14:useLocalDpi xmlns:a14="http://schemas.microsoft.com/office/drawing/2010/main" val="0"/>
              </a:ext>
            </a:extLst>
          </a:blip>
          <a:srcRect t="15993" b="10469"/>
          <a:stretch/>
        </p:blipFill>
        <p:spPr>
          <a:xfrm>
            <a:off x="7954963" y="1717578"/>
            <a:ext cx="4110037" cy="1700099"/>
          </a:xfrm>
          <a:prstGeom prst="rect">
            <a:avLst/>
          </a:prstGeom>
        </p:spPr>
      </p:pic>
      <p:pic>
        <p:nvPicPr>
          <p:cNvPr id="17" name="Picture 16" descr="A helicopter on a beach&#10;&#10;Description automatically generated with medium confidence">
            <a:extLst>
              <a:ext uri="{FF2B5EF4-FFF2-40B4-BE49-F238E27FC236}">
                <a16:creationId xmlns:a16="http://schemas.microsoft.com/office/drawing/2014/main" id="{7A4F842D-AE76-4272-94E3-DA7672DE7AD3}"/>
              </a:ext>
            </a:extLst>
          </p:cNvPr>
          <p:cNvPicPr>
            <a:picLocks noChangeAspect="1"/>
          </p:cNvPicPr>
          <p:nvPr/>
        </p:nvPicPr>
        <p:blipFill rotWithShape="1">
          <a:blip r:embed="rId5">
            <a:extLst>
              <a:ext uri="{28A0092B-C50C-407E-A947-70E740481C1C}">
                <a14:useLocalDpi xmlns:a14="http://schemas.microsoft.com/office/drawing/2010/main" val="0"/>
              </a:ext>
            </a:extLst>
          </a:blip>
          <a:srcRect t="4058"/>
          <a:stretch/>
        </p:blipFill>
        <p:spPr>
          <a:xfrm>
            <a:off x="7951482" y="3552936"/>
            <a:ext cx="4110037" cy="2218046"/>
          </a:xfrm>
          <a:prstGeom prst="rect">
            <a:avLst/>
          </a:prstGeom>
        </p:spPr>
      </p:pic>
      <p:grpSp>
        <p:nvGrpSpPr>
          <p:cNvPr id="18" name="Group 17">
            <a:extLst>
              <a:ext uri="{FF2B5EF4-FFF2-40B4-BE49-F238E27FC236}">
                <a16:creationId xmlns:a16="http://schemas.microsoft.com/office/drawing/2014/main" id="{0E3DEFE7-3E7D-4D1A-51FA-A60BA9476EC6}"/>
              </a:ext>
            </a:extLst>
          </p:cNvPr>
          <p:cNvGrpSpPr/>
          <p:nvPr/>
        </p:nvGrpSpPr>
        <p:grpSpPr>
          <a:xfrm>
            <a:off x="8262760" y="5366083"/>
            <a:ext cx="3415759" cy="369332"/>
            <a:chOff x="8333902" y="4967801"/>
            <a:chExt cx="3415759" cy="369332"/>
          </a:xfrm>
        </p:grpSpPr>
        <p:sp>
          <p:nvSpPr>
            <p:cNvPr id="19" name="TextBox 18">
              <a:extLst>
                <a:ext uri="{FF2B5EF4-FFF2-40B4-BE49-F238E27FC236}">
                  <a16:creationId xmlns:a16="http://schemas.microsoft.com/office/drawing/2014/main" id="{F07E22B8-4F48-6171-555E-578404697B2D}"/>
                </a:ext>
              </a:extLst>
            </p:cNvPr>
            <p:cNvSpPr txBox="1"/>
            <p:nvPr/>
          </p:nvSpPr>
          <p:spPr>
            <a:xfrm>
              <a:off x="10266259" y="4967801"/>
              <a:ext cx="1483402" cy="369332"/>
            </a:xfrm>
            <a:prstGeom prst="rect">
              <a:avLst/>
            </a:prstGeom>
            <a:noFill/>
          </p:spPr>
          <p:txBody>
            <a:bodyPr wrap="square" rtlCol="0">
              <a:spAutoFit/>
            </a:bodyPr>
            <a:lstStyle/>
            <a:p>
              <a:pPr algn="ctr"/>
              <a:r>
                <a:rPr lang="en-US" dirty="0">
                  <a:solidFill>
                    <a:schemeClr val="bg1"/>
                  </a:solidFill>
                </a:rPr>
                <a:t>Chase Boat</a:t>
              </a:r>
            </a:p>
          </p:txBody>
        </p:sp>
        <p:sp>
          <p:nvSpPr>
            <p:cNvPr id="20" name="TextBox 19">
              <a:extLst>
                <a:ext uri="{FF2B5EF4-FFF2-40B4-BE49-F238E27FC236}">
                  <a16:creationId xmlns:a16="http://schemas.microsoft.com/office/drawing/2014/main" id="{F580FFB7-2653-58DF-B95B-6B54C202EBAA}"/>
                </a:ext>
              </a:extLst>
            </p:cNvPr>
            <p:cNvSpPr txBox="1"/>
            <p:nvPr/>
          </p:nvSpPr>
          <p:spPr>
            <a:xfrm>
              <a:off x="8333902" y="4967801"/>
              <a:ext cx="1681843" cy="369332"/>
            </a:xfrm>
            <a:prstGeom prst="rect">
              <a:avLst/>
            </a:prstGeom>
            <a:noFill/>
          </p:spPr>
          <p:txBody>
            <a:bodyPr wrap="square" rtlCol="0">
              <a:spAutoFit/>
            </a:bodyPr>
            <a:lstStyle/>
            <a:p>
              <a:pPr algn="ctr"/>
              <a:r>
                <a:rPr lang="en-US" dirty="0">
                  <a:solidFill>
                    <a:schemeClr val="bg1"/>
                  </a:solidFill>
                </a:rPr>
                <a:t>Racing Yacht</a:t>
              </a:r>
            </a:p>
          </p:txBody>
        </p:sp>
      </p:grpSp>
    </p:spTree>
    <p:extLst>
      <p:ext uri="{BB962C8B-B14F-4D97-AF65-F5344CB8AC3E}">
        <p14:creationId xmlns:p14="http://schemas.microsoft.com/office/powerpoint/2010/main" val="34655370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F57DB60-774F-57C7-24A0-25D2C5A17AA8}"/>
              </a:ext>
            </a:extLst>
          </p:cNvPr>
          <p:cNvSpPr>
            <a:spLocks noGrp="1"/>
          </p:cNvSpPr>
          <p:nvPr>
            <p:ph type="title"/>
          </p:nvPr>
        </p:nvSpPr>
        <p:spPr/>
        <p:txBody>
          <a:bodyPr/>
          <a:lstStyle/>
          <a:p>
            <a:r>
              <a:rPr lang="en-US"/>
              <a:t>Checkpoint: </a:t>
            </a:r>
            <a:r>
              <a:rPr lang="en-US">
                <a:solidFill>
                  <a:srgbClr val="0AD795"/>
                </a:solidFill>
              </a:rPr>
              <a:t>Q</a:t>
            </a:r>
            <a:endParaRPr lang="en-US"/>
          </a:p>
        </p:txBody>
      </p:sp>
      <p:sp>
        <p:nvSpPr>
          <p:cNvPr id="3" name="Rectangle 2">
            <a:extLst>
              <a:ext uri="{FF2B5EF4-FFF2-40B4-BE49-F238E27FC236}">
                <a16:creationId xmlns:a16="http://schemas.microsoft.com/office/drawing/2014/main" id="{3AC10D5F-A525-A9C5-5A71-A896CE225CF6}"/>
              </a:ext>
            </a:extLst>
          </p:cNvPr>
          <p:cNvSpPr/>
          <p:nvPr/>
        </p:nvSpPr>
        <p:spPr>
          <a:xfrm>
            <a:off x="0" y="1793632"/>
            <a:ext cx="152400" cy="2051538"/>
          </a:xfrm>
          <a:prstGeom prst="rect">
            <a:avLst/>
          </a:prstGeom>
          <a:solidFill>
            <a:srgbClr val="0AD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Content Placeholder 2">
            <a:extLst>
              <a:ext uri="{FF2B5EF4-FFF2-40B4-BE49-F238E27FC236}">
                <a16:creationId xmlns:a16="http://schemas.microsoft.com/office/drawing/2014/main" id="{F9FF3954-F7DD-1710-4F5C-72E2F8A208BA}"/>
              </a:ext>
            </a:extLst>
          </p:cNvPr>
          <p:cNvSpPr txBox="1">
            <a:spLocks/>
          </p:cNvSpPr>
          <p:nvPr/>
        </p:nvSpPr>
        <p:spPr>
          <a:xfrm>
            <a:off x="1068730" y="1765536"/>
            <a:ext cx="3941420" cy="2051538"/>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a:solidFill>
                  <a:schemeClr val="bg1"/>
                </a:solidFill>
              </a:rPr>
              <a:t>Imagine you work for INEOS Britannia and you are responsible for designing a boat that uses clean energy. </a:t>
            </a:r>
          </a:p>
        </p:txBody>
      </p:sp>
      <p:sp>
        <p:nvSpPr>
          <p:cNvPr id="18" name="TextBox 17">
            <a:extLst>
              <a:ext uri="{FF2B5EF4-FFF2-40B4-BE49-F238E27FC236}">
                <a16:creationId xmlns:a16="http://schemas.microsoft.com/office/drawing/2014/main" id="{775DDF10-8C89-2842-A669-704A1E653385}"/>
              </a:ext>
            </a:extLst>
          </p:cNvPr>
          <p:cNvSpPr txBox="1"/>
          <p:nvPr/>
        </p:nvSpPr>
        <p:spPr>
          <a:xfrm>
            <a:off x="6095999" y="340859"/>
            <a:ext cx="5647363" cy="830997"/>
          </a:xfrm>
          <a:prstGeom prst="rect">
            <a:avLst/>
          </a:prstGeom>
          <a:noFill/>
        </p:spPr>
        <p:txBody>
          <a:bodyPr wrap="square" rtlCol="0">
            <a:spAutoFit/>
          </a:bodyPr>
          <a:lstStyle/>
          <a:p>
            <a:r>
              <a:rPr lang="en-GB" sz="2400">
                <a:solidFill>
                  <a:srgbClr val="0AD795"/>
                </a:solidFill>
              </a:rPr>
              <a:t>Which statement below best describes hydrogen as an element? </a:t>
            </a:r>
            <a:r>
              <a:rPr lang="en-GB">
                <a:solidFill>
                  <a:srgbClr val="0AD795"/>
                </a:solidFill>
              </a:rPr>
              <a:t>  </a:t>
            </a:r>
          </a:p>
        </p:txBody>
      </p:sp>
      <p:sp>
        <p:nvSpPr>
          <p:cNvPr id="19" name="TextBox 18">
            <a:extLst>
              <a:ext uri="{FF2B5EF4-FFF2-40B4-BE49-F238E27FC236}">
                <a16:creationId xmlns:a16="http://schemas.microsoft.com/office/drawing/2014/main" id="{56C7345C-6CDE-1507-5702-789F1EF0F9C4}"/>
              </a:ext>
            </a:extLst>
          </p:cNvPr>
          <p:cNvSpPr txBox="1"/>
          <p:nvPr/>
        </p:nvSpPr>
        <p:spPr>
          <a:xfrm>
            <a:off x="6024456" y="1919390"/>
            <a:ext cx="5334000" cy="3508653"/>
          </a:xfrm>
          <a:prstGeom prst="rect">
            <a:avLst/>
          </a:prstGeom>
          <a:noFill/>
        </p:spPr>
        <p:txBody>
          <a:bodyPr wrap="square" rtlCol="0">
            <a:spAutoFit/>
          </a:bodyPr>
          <a:lstStyle/>
          <a:p>
            <a:pPr marL="457200" indent="-457200">
              <a:spcAft>
                <a:spcPts val="1200"/>
              </a:spcAft>
              <a:buFont typeface="+mj-lt"/>
              <a:buAutoNum type="alphaLcPeriod"/>
            </a:pPr>
            <a:r>
              <a:rPr lang="en-GB" sz="2400">
                <a:solidFill>
                  <a:schemeClr val="bg1"/>
                </a:solidFill>
              </a:rPr>
              <a:t>Hydrogen is a metal with high electrical conductivity.</a:t>
            </a:r>
          </a:p>
          <a:p>
            <a:pPr marL="457200" indent="-457200">
              <a:spcAft>
                <a:spcPts val="1200"/>
              </a:spcAft>
              <a:buFont typeface="+mj-lt"/>
              <a:buAutoNum type="alphaLcPeriod"/>
            </a:pPr>
            <a:r>
              <a:rPr lang="en-GB" sz="2400">
                <a:solidFill>
                  <a:schemeClr val="bg1"/>
                </a:solidFill>
              </a:rPr>
              <a:t>Hydrogen is a noble gas commonly used in lighting.</a:t>
            </a:r>
          </a:p>
          <a:p>
            <a:pPr marL="457200" indent="-457200">
              <a:spcAft>
                <a:spcPts val="1200"/>
              </a:spcAft>
              <a:buFont typeface="+mj-lt"/>
              <a:buAutoNum type="alphaLcPeriod"/>
            </a:pPr>
            <a:r>
              <a:rPr lang="en-GB" sz="2400">
                <a:solidFill>
                  <a:schemeClr val="bg1"/>
                </a:solidFill>
              </a:rPr>
              <a:t>Hydrogen is the lightest and most abundant element in the universe.</a:t>
            </a:r>
          </a:p>
          <a:p>
            <a:pPr marL="457200" indent="-457200">
              <a:spcAft>
                <a:spcPts val="1200"/>
              </a:spcAft>
              <a:buFont typeface="+mj-lt"/>
              <a:buAutoNum type="alphaLcPeriod"/>
            </a:pPr>
            <a:r>
              <a:rPr lang="en-GB" sz="2400">
                <a:solidFill>
                  <a:schemeClr val="bg1"/>
                </a:solidFill>
              </a:rPr>
              <a:t>Hydrogen is a halogen known for its reactivity with alkali metals. </a:t>
            </a:r>
          </a:p>
        </p:txBody>
      </p:sp>
      <p:sp>
        <p:nvSpPr>
          <p:cNvPr id="21" name="Rectangle 20">
            <a:extLst>
              <a:ext uri="{FF2B5EF4-FFF2-40B4-BE49-F238E27FC236}">
                <a16:creationId xmlns:a16="http://schemas.microsoft.com/office/drawing/2014/main" id="{C3DA88C9-B0B9-436C-9E95-B2A94E84012C}"/>
              </a:ext>
            </a:extLst>
          </p:cNvPr>
          <p:cNvSpPr/>
          <p:nvPr/>
        </p:nvSpPr>
        <p:spPr>
          <a:xfrm rot="5400000">
            <a:off x="7045569" y="485251"/>
            <a:ext cx="152400" cy="2051538"/>
          </a:xfrm>
          <a:prstGeom prst="rect">
            <a:avLst/>
          </a:prstGeom>
          <a:solidFill>
            <a:srgbClr val="0AD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344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F57DB60-774F-57C7-24A0-25D2C5A17AA8}"/>
              </a:ext>
            </a:extLst>
          </p:cNvPr>
          <p:cNvSpPr>
            <a:spLocks noGrp="1"/>
          </p:cNvSpPr>
          <p:nvPr>
            <p:ph type="title"/>
          </p:nvPr>
        </p:nvSpPr>
        <p:spPr/>
        <p:txBody>
          <a:bodyPr/>
          <a:lstStyle/>
          <a:p>
            <a:r>
              <a:rPr lang="en-US"/>
              <a:t>Checkpoint: </a:t>
            </a:r>
            <a:r>
              <a:rPr lang="en-US">
                <a:solidFill>
                  <a:srgbClr val="0AD795"/>
                </a:solidFill>
              </a:rPr>
              <a:t>A</a:t>
            </a:r>
          </a:p>
        </p:txBody>
      </p:sp>
      <p:sp>
        <p:nvSpPr>
          <p:cNvPr id="3" name="Rectangle 2">
            <a:extLst>
              <a:ext uri="{FF2B5EF4-FFF2-40B4-BE49-F238E27FC236}">
                <a16:creationId xmlns:a16="http://schemas.microsoft.com/office/drawing/2014/main" id="{3AC10D5F-A525-A9C5-5A71-A896CE225CF6}"/>
              </a:ext>
            </a:extLst>
          </p:cNvPr>
          <p:cNvSpPr/>
          <p:nvPr/>
        </p:nvSpPr>
        <p:spPr>
          <a:xfrm>
            <a:off x="0" y="1793632"/>
            <a:ext cx="152400" cy="2051538"/>
          </a:xfrm>
          <a:prstGeom prst="rect">
            <a:avLst/>
          </a:prstGeom>
          <a:solidFill>
            <a:srgbClr val="0AD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Content Placeholder 2">
            <a:extLst>
              <a:ext uri="{FF2B5EF4-FFF2-40B4-BE49-F238E27FC236}">
                <a16:creationId xmlns:a16="http://schemas.microsoft.com/office/drawing/2014/main" id="{F9FF3954-F7DD-1710-4F5C-72E2F8A208BA}"/>
              </a:ext>
            </a:extLst>
          </p:cNvPr>
          <p:cNvSpPr txBox="1">
            <a:spLocks/>
          </p:cNvSpPr>
          <p:nvPr/>
        </p:nvSpPr>
        <p:spPr>
          <a:xfrm>
            <a:off x="1068730" y="1765536"/>
            <a:ext cx="3941420" cy="2051538"/>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a:solidFill>
                  <a:schemeClr val="bg1"/>
                </a:solidFill>
              </a:rPr>
              <a:t>Imagine you work for INEOS Britannia and you are responsible for designing a boat that uses clean energy. </a:t>
            </a:r>
          </a:p>
        </p:txBody>
      </p:sp>
      <p:sp>
        <p:nvSpPr>
          <p:cNvPr id="18" name="TextBox 17">
            <a:extLst>
              <a:ext uri="{FF2B5EF4-FFF2-40B4-BE49-F238E27FC236}">
                <a16:creationId xmlns:a16="http://schemas.microsoft.com/office/drawing/2014/main" id="{775DDF10-8C89-2842-A669-704A1E653385}"/>
              </a:ext>
            </a:extLst>
          </p:cNvPr>
          <p:cNvSpPr txBox="1"/>
          <p:nvPr/>
        </p:nvSpPr>
        <p:spPr>
          <a:xfrm>
            <a:off x="6095999" y="340859"/>
            <a:ext cx="5647363" cy="830997"/>
          </a:xfrm>
          <a:prstGeom prst="rect">
            <a:avLst/>
          </a:prstGeom>
          <a:noFill/>
        </p:spPr>
        <p:txBody>
          <a:bodyPr wrap="square" rtlCol="0">
            <a:spAutoFit/>
          </a:bodyPr>
          <a:lstStyle/>
          <a:p>
            <a:r>
              <a:rPr lang="en-GB" sz="2400">
                <a:solidFill>
                  <a:srgbClr val="0AD795"/>
                </a:solidFill>
              </a:rPr>
              <a:t>Which statement below best describes hydrogen as an element? </a:t>
            </a:r>
            <a:r>
              <a:rPr lang="en-GB">
                <a:solidFill>
                  <a:srgbClr val="0AD795"/>
                </a:solidFill>
              </a:rPr>
              <a:t>  </a:t>
            </a:r>
          </a:p>
        </p:txBody>
      </p:sp>
      <p:sp>
        <p:nvSpPr>
          <p:cNvPr id="21" name="Rectangle 20">
            <a:extLst>
              <a:ext uri="{FF2B5EF4-FFF2-40B4-BE49-F238E27FC236}">
                <a16:creationId xmlns:a16="http://schemas.microsoft.com/office/drawing/2014/main" id="{C3DA88C9-B0B9-436C-9E95-B2A94E84012C}"/>
              </a:ext>
            </a:extLst>
          </p:cNvPr>
          <p:cNvSpPr/>
          <p:nvPr/>
        </p:nvSpPr>
        <p:spPr>
          <a:xfrm rot="5400000">
            <a:off x="7045569" y="485251"/>
            <a:ext cx="152400" cy="2051538"/>
          </a:xfrm>
          <a:prstGeom prst="rect">
            <a:avLst/>
          </a:prstGeom>
          <a:solidFill>
            <a:srgbClr val="0AD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36A9B54C-A1CC-EB3F-23B9-2AE2B4487356}"/>
              </a:ext>
            </a:extLst>
          </p:cNvPr>
          <p:cNvSpPr txBox="1"/>
          <p:nvPr/>
        </p:nvSpPr>
        <p:spPr>
          <a:xfrm>
            <a:off x="6095999" y="1919390"/>
            <a:ext cx="5334000" cy="2308324"/>
          </a:xfrm>
          <a:prstGeom prst="rect">
            <a:avLst/>
          </a:prstGeom>
          <a:noFill/>
        </p:spPr>
        <p:txBody>
          <a:bodyPr wrap="square" rtlCol="0">
            <a:spAutoFit/>
          </a:bodyPr>
          <a:lstStyle/>
          <a:p>
            <a:r>
              <a:rPr lang="en-GB" sz="2400">
                <a:solidFill>
                  <a:srgbClr val="0AD795"/>
                </a:solidFill>
              </a:rPr>
              <a:t>Answer:</a:t>
            </a:r>
          </a:p>
          <a:p>
            <a:endParaRPr lang="en-GB" sz="2400">
              <a:solidFill>
                <a:schemeClr val="bg1"/>
              </a:solidFill>
            </a:endParaRPr>
          </a:p>
          <a:p>
            <a:r>
              <a:rPr lang="en-GB" sz="2400">
                <a:solidFill>
                  <a:schemeClr val="bg1"/>
                </a:solidFill>
              </a:rPr>
              <a:t>The answer is ‘C’, hydrogen is the lightest and most abundant element in the universe. All of our Hydrogen on Earth comes from the sun. </a:t>
            </a:r>
          </a:p>
        </p:txBody>
      </p:sp>
    </p:spTree>
    <p:extLst>
      <p:ext uri="{BB962C8B-B14F-4D97-AF65-F5344CB8AC3E}">
        <p14:creationId xmlns:p14="http://schemas.microsoft.com/office/powerpoint/2010/main" val="701646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2" name="Picture 6" descr="Sun on a transparent background. by PRUSSIAART on DeviantArt">
            <a:extLst>
              <a:ext uri="{FF2B5EF4-FFF2-40B4-BE49-F238E27FC236}">
                <a16:creationId xmlns:a16="http://schemas.microsoft.com/office/drawing/2014/main" id="{584EC041-4AB9-3637-CABC-C7D2D4E20E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05329" y="-912565"/>
            <a:ext cx="8683129" cy="8683129"/>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562BC50A-81AC-2368-EE89-28F3B603E30C}"/>
              </a:ext>
            </a:extLst>
          </p:cNvPr>
          <p:cNvSpPr txBox="1">
            <a:spLocks/>
          </p:cNvSpPr>
          <p:nvPr/>
        </p:nvSpPr>
        <p:spPr>
          <a:xfrm>
            <a:off x="1068730" y="1354137"/>
            <a:ext cx="4828824" cy="4477037"/>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b="0" i="0" dirty="0">
                <a:effectLst/>
              </a:rPr>
              <a:t>Hydrogen is the simplest element. Each atom of hydrogen has only one proton. Hydrogen is also the most abundant element in the universe. Stars such as the sun consist mostly of hydrogen. The sun is essentially a giant ball of hydrogen and helium gases.</a:t>
            </a:r>
            <a:endParaRPr lang="en-GB" sz="2400" dirty="0"/>
          </a:p>
          <a:p>
            <a:r>
              <a:rPr lang="en-GB" sz="2400" b="0" i="0" dirty="0">
                <a:effectLst/>
              </a:rPr>
              <a:t>Hydrogen occurs naturally on earth only in compound form with other elements in liquids, gases, or solids. </a:t>
            </a:r>
            <a:endParaRPr lang="en-GB" sz="2400" dirty="0"/>
          </a:p>
        </p:txBody>
      </p:sp>
      <p:sp>
        <p:nvSpPr>
          <p:cNvPr id="7" name="Rectangle 6">
            <a:extLst>
              <a:ext uri="{FF2B5EF4-FFF2-40B4-BE49-F238E27FC236}">
                <a16:creationId xmlns:a16="http://schemas.microsoft.com/office/drawing/2014/main" id="{519D97ED-716C-202F-6473-AD7B5ACCB32D}"/>
              </a:ext>
            </a:extLst>
          </p:cNvPr>
          <p:cNvSpPr/>
          <p:nvPr/>
        </p:nvSpPr>
        <p:spPr>
          <a:xfrm>
            <a:off x="0" y="1793632"/>
            <a:ext cx="152400" cy="2051538"/>
          </a:xfrm>
          <a:prstGeom prst="rect">
            <a:avLst/>
          </a:prstGeom>
          <a:solidFill>
            <a:srgbClr val="0AD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9966C68-D436-17B3-8D49-CC838E1CA4D2}"/>
              </a:ext>
            </a:extLst>
          </p:cNvPr>
          <p:cNvSpPr/>
          <p:nvPr/>
        </p:nvSpPr>
        <p:spPr>
          <a:xfrm rot="5400000">
            <a:off x="7045569" y="485251"/>
            <a:ext cx="152400" cy="2051538"/>
          </a:xfrm>
          <a:prstGeom prst="rect">
            <a:avLst/>
          </a:prstGeom>
          <a:solidFill>
            <a:srgbClr val="0AD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9268A4D5-9C77-1189-D730-3A39D2D23070}"/>
              </a:ext>
            </a:extLst>
          </p:cNvPr>
          <p:cNvSpPr txBox="1">
            <a:spLocks/>
          </p:cNvSpPr>
          <p:nvPr/>
        </p:nvSpPr>
        <p:spPr>
          <a:xfrm>
            <a:off x="416689" y="156781"/>
            <a:ext cx="6958672" cy="1197458"/>
          </a:xfrm>
          <a:prstGeom prst="rect">
            <a:avLst/>
          </a:prstGeom>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a:t>All about Hydrogen</a:t>
            </a:r>
          </a:p>
        </p:txBody>
      </p:sp>
      <p:pic>
        <p:nvPicPr>
          <p:cNvPr id="19" name="Picture 18" descr="A black background with a black square&#10;&#10;Description automatically generated with medium confidence">
            <a:extLst>
              <a:ext uri="{FF2B5EF4-FFF2-40B4-BE49-F238E27FC236}">
                <a16:creationId xmlns:a16="http://schemas.microsoft.com/office/drawing/2014/main" id="{4081ECBB-38E2-002E-CFB1-0D96D1E3F0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94447" y="1892299"/>
            <a:ext cx="1536700" cy="1536700"/>
          </a:xfrm>
          <a:prstGeom prst="rect">
            <a:avLst/>
          </a:prstGeom>
        </p:spPr>
      </p:pic>
      <p:pic>
        <p:nvPicPr>
          <p:cNvPr id="21" name="Picture 20" descr="A green and white circle with a letter h in it&#10;&#10;Description automatically generated">
            <a:extLst>
              <a:ext uri="{FF2B5EF4-FFF2-40B4-BE49-F238E27FC236}">
                <a16:creationId xmlns:a16="http://schemas.microsoft.com/office/drawing/2014/main" id="{C5A0261E-6B4C-F084-9808-BFAAA36656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72197" y="3592655"/>
            <a:ext cx="1981200" cy="1981200"/>
          </a:xfrm>
          <a:prstGeom prst="rect">
            <a:avLst/>
          </a:prstGeom>
        </p:spPr>
      </p:pic>
    </p:spTree>
    <p:extLst>
      <p:ext uri="{BB962C8B-B14F-4D97-AF65-F5344CB8AC3E}">
        <p14:creationId xmlns:p14="http://schemas.microsoft.com/office/powerpoint/2010/main" val="2490281970"/>
      </p:ext>
    </p:extLst>
  </p:cSld>
  <p:clrMapOvr>
    <a:masterClrMapping/>
  </p:clrMapOvr>
</p:sld>
</file>

<file path=ppt/theme/theme1.xml><?xml version="1.0" encoding="utf-8"?>
<a:theme xmlns:a="http://schemas.openxmlformats.org/drawingml/2006/main" name="Office Theme">
  <a:themeElements>
    <a:clrScheme name="Custom 1">
      <a:dk1>
        <a:srgbClr val="061534"/>
      </a:dk1>
      <a:lt1>
        <a:srgbClr val="FFFFFF"/>
      </a:lt1>
      <a:dk2>
        <a:srgbClr val="44546A"/>
      </a:dk2>
      <a:lt2>
        <a:srgbClr val="E7E6E6"/>
      </a:lt2>
      <a:accent1>
        <a:srgbClr val="04D795"/>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B459B359BFD0543B8978533DE8EF2C7" ma:contentTypeVersion="18" ma:contentTypeDescription="Create a new document." ma:contentTypeScope="" ma:versionID="7194d3508b0201cd89dfc540c6698da0">
  <xsd:schema xmlns:xsd="http://www.w3.org/2001/XMLSchema" xmlns:xs="http://www.w3.org/2001/XMLSchema" xmlns:p="http://schemas.microsoft.com/office/2006/metadata/properties" xmlns:ns2="d9bb47f3-ce66-4bea-baba-d1c2daa0c6d4" xmlns:ns3="aac3272c-8a6f-4eb5-87f0-0cd8da22f7ef" targetNamespace="http://schemas.microsoft.com/office/2006/metadata/properties" ma:root="true" ma:fieldsID="aa59e27ff8a2d757b174e0886b14b94c" ns2:_="" ns3:_="">
    <xsd:import namespace="d9bb47f3-ce66-4bea-baba-d1c2daa0c6d4"/>
    <xsd:import namespace="aac3272c-8a6f-4eb5-87f0-0cd8da22f7ef"/>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LengthInSeconds" minOccurs="0"/>
                <xsd:element ref="ns2:MediaServiceLocation"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bb47f3-ce66-4bea-baba-d1c2daa0c6d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dd81865-afbb-415a-ac4c-550dc5145b6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ac3272c-8a6f-4eb5-87f0-0cd8da22f7ef"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4aac0c4-584b-4adb-a7a9-791cd88155a6}" ma:internalName="TaxCatchAll" ma:showField="CatchAllData" ma:web="aac3272c-8a6f-4eb5-87f0-0cd8da22f7e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aac3272c-8a6f-4eb5-87f0-0cd8da22f7ef" xsi:nil="true"/>
    <lcf76f155ced4ddcb4097134ff3c332f xmlns="d9bb47f3-ce66-4bea-baba-d1c2daa0c6d4">
      <Terms xmlns="http://schemas.microsoft.com/office/infopath/2007/PartnerControls"/>
    </lcf76f155ced4ddcb4097134ff3c332f>
  </documentManagement>
</p:properties>
</file>

<file path=customXml/item4.xml><?xml version="1.0" encoding="utf-8"?>
<?mso-contentType ?>
<p:Policy xmlns:p="office.server.policy" id="" local="true">
  <p:Name>Document</p:Name>
  <p:Description>1 month old versions remove</p:Description>
  <p:Statement>Version previous to the current version will be removed 1 month after last modification</p:Statement>
  <p:PolicyItems>
    <p:PolicyItem featureId="Microsoft.Office.RecordsManagement.PolicyFeatures.Expiration" staticId="0x010100F4C2DE51DE95964483787F6ADD814149|2086123270" UniqueId="09429320-e4e9-4600-9608-8f94157c2e96">
      <p:Name>Retention</p:Name>
      <p:Description>Automatic scheduling of content for processing, and performing a retention action on content that has reached its due date.</p:Description>
      <p:CustomData>
        <Schedules nextStageId="2">
          <Schedule type="Default">
            <stages>
              <data stageId="1" recur="true" offset="7" unit="days">
                <formula id="Microsoft.Office.RecordsManagement.PolicyFeatures.Expiration.Formula.BuiltIn">
                  <number>1</number>
                  <property>Modified</property>
                  <propertyId>28cf69c5-fa48-462a-b5cd-27b6f9d2bd5f</propertyId>
                  <period>months</period>
                </formula>
                <action type="action" id="Microsoft.Office.RecordsManagement.PolicyFeatures.Expiration.Action.DeletePreviousVersions"/>
              </data>
            </stages>
          </Schedule>
        </Schedules>
      </p:CustomData>
    </p:PolicyItem>
  </p:PolicyItems>
</p:Policy>
</file>

<file path=customXml/item5.xml><?xml version="1.0" encoding="utf-8"?>
<?mso-contentType ?>
<PolicyDirtyBag xmlns="microsoft.office.server.policy.changes">
  <Microsoft.Office.RecordsManagement.PolicyFeatures.Expiration op="Change"/>
</PolicyDirtyBag>
</file>

<file path=customXml/itemProps1.xml><?xml version="1.0" encoding="utf-8"?>
<ds:datastoreItem xmlns:ds="http://schemas.openxmlformats.org/officeDocument/2006/customXml" ds:itemID="{466AA515-1A02-4043-9296-254AD0683266}"/>
</file>

<file path=customXml/itemProps2.xml><?xml version="1.0" encoding="utf-8"?>
<ds:datastoreItem xmlns:ds="http://schemas.openxmlformats.org/officeDocument/2006/customXml" ds:itemID="{CA48C235-1766-4794-9BB9-113C4A56E87A}">
  <ds:schemaRefs>
    <ds:schemaRef ds:uri="http://schemas.microsoft.com/sharepoint/v3/contenttype/forms"/>
  </ds:schemaRefs>
</ds:datastoreItem>
</file>

<file path=customXml/itemProps3.xml><?xml version="1.0" encoding="utf-8"?>
<ds:datastoreItem xmlns:ds="http://schemas.openxmlformats.org/officeDocument/2006/customXml" ds:itemID="{A5A15C6D-BD41-4856-AF85-039E8812FEE8}">
  <ds:schemaRefs>
    <ds:schemaRef ds:uri="cff1edd0-e6bc-45d0-bd14-322dfa7ea79f"/>
    <ds:schemaRef ds:uri="http://www.w3.org/XML/1998/namespace"/>
    <ds:schemaRef ds:uri="http://schemas.openxmlformats.org/package/2006/metadata/core-properties"/>
    <ds:schemaRef ds:uri="http://schemas.microsoft.com/office/2006/documentManagement/types"/>
    <ds:schemaRef ds:uri="9c6bb132-2269-4c3d-8f66-e699c1f3120e"/>
    <ds:schemaRef ds:uri="http://schemas.microsoft.com/office/infopath/2007/PartnerControls"/>
    <ds:schemaRef ds:uri="http://purl.org/dc/terms/"/>
    <ds:schemaRef ds:uri="http://purl.org/dc/elements/1.1/"/>
    <ds:schemaRef ds:uri="http://purl.org/dc/dcmitype/"/>
    <ds:schemaRef ds:uri="http://schemas.microsoft.com/office/2006/metadata/properties"/>
  </ds:schemaRefs>
</ds:datastoreItem>
</file>

<file path=customXml/itemProps4.xml><?xml version="1.0" encoding="utf-8"?>
<ds:datastoreItem xmlns:ds="http://schemas.openxmlformats.org/officeDocument/2006/customXml" ds:itemID="{1D02F906-1932-4B92-83E7-7FA968846BAB}"/>
</file>

<file path=customXml/itemProps5.xml><?xml version="1.0" encoding="utf-8"?>
<ds:datastoreItem xmlns:ds="http://schemas.openxmlformats.org/officeDocument/2006/customXml" ds:itemID="{05A887FE-54B4-414A-B139-96BC58190F07}"/>
</file>

<file path=docProps/app.xml><?xml version="1.0" encoding="utf-8"?>
<Properties xmlns="http://schemas.openxmlformats.org/officeDocument/2006/extended-properties" xmlns:vt="http://schemas.openxmlformats.org/officeDocument/2006/docPropsVTypes">
  <TotalTime>75</TotalTime>
  <Words>1184</Words>
  <Application>Microsoft Macintosh PowerPoint</Application>
  <PresentationFormat>Widescreen</PresentationFormat>
  <Paragraphs>119</Paragraphs>
  <Slides>19</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Calibri</vt:lpstr>
      <vt:lpstr>Wingdings</vt:lpstr>
      <vt:lpstr>Office Theme</vt:lpstr>
      <vt:lpstr>Can you design a hydrogen-powered boat?</vt:lpstr>
      <vt:lpstr>Learning Objectives</vt:lpstr>
      <vt:lpstr>What do you already know? Q </vt:lpstr>
      <vt:lpstr>Renewable Energy</vt:lpstr>
      <vt:lpstr>The 37th America’s Cup</vt:lpstr>
      <vt:lpstr>Chase Zero</vt:lpstr>
      <vt:lpstr>Checkpoint: Q</vt:lpstr>
      <vt:lpstr>Checkpoint: A</vt:lpstr>
      <vt:lpstr>PowerPoint Presentation</vt:lpstr>
      <vt:lpstr>PowerPoint Presentation</vt:lpstr>
      <vt:lpstr>PowerPoint Presentation</vt:lpstr>
      <vt:lpstr>What is a fuel cell?</vt:lpstr>
      <vt:lpstr>What is a fuel cell?</vt:lpstr>
      <vt:lpstr>How to separate hydrogen from water</vt:lpstr>
      <vt:lpstr>Activity - making hydrogen</vt:lpstr>
      <vt:lpstr>Talking partners - making hydrogen</vt:lpstr>
      <vt:lpstr>Plenary</vt:lpstr>
      <vt:lpstr>How successful were you?</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Renewable Energy-Hydrogen</dc:title>
  <dc:creator>Beverley Cowdell (BSC)</dc:creator>
  <cp:lastModifiedBy>Jenny Preston</cp:lastModifiedBy>
  <cp:revision>1</cp:revision>
  <cp:lastPrinted>2024-03-08T10:01:17Z</cp:lastPrinted>
  <dcterms:created xsi:type="dcterms:W3CDTF">2024-01-05T12:02:15Z</dcterms:created>
  <dcterms:modified xsi:type="dcterms:W3CDTF">2024-06-06T09:53:43Z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0x0101000B459B359BFD0543B8978533DE8EF2C7</vt:lpwstr>
  </property>
  <property fmtid="{D5CDD505-2E9C-101B-9397-08002B2CF9AE}" pid="3" name="MediaServiceImageTags">
    <vt:lpwstr/>
  </property>
</Properties>
</file>